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86" r:id="rId3"/>
    <p:sldMasterId id="2147483717" r:id="rId4"/>
  </p:sldMasterIdLst>
  <p:notesMasterIdLst>
    <p:notesMasterId r:id="rId34"/>
  </p:notesMasterIdLst>
  <p:sldIdLst>
    <p:sldId id="258" r:id="rId5"/>
    <p:sldId id="265" r:id="rId6"/>
    <p:sldId id="266" r:id="rId7"/>
    <p:sldId id="292" r:id="rId8"/>
    <p:sldId id="267" r:id="rId9"/>
    <p:sldId id="269" r:id="rId10"/>
    <p:sldId id="270" r:id="rId11"/>
    <p:sldId id="271" r:id="rId12"/>
    <p:sldId id="307" r:id="rId13"/>
    <p:sldId id="268" r:id="rId14"/>
    <p:sldId id="272" r:id="rId15"/>
    <p:sldId id="287" r:id="rId16"/>
    <p:sldId id="288" r:id="rId17"/>
    <p:sldId id="290" r:id="rId18"/>
    <p:sldId id="293" r:id="rId19"/>
    <p:sldId id="294" r:id="rId20"/>
    <p:sldId id="295" r:id="rId21"/>
    <p:sldId id="291" r:id="rId22"/>
    <p:sldId id="297" r:id="rId23"/>
    <p:sldId id="298" r:id="rId24"/>
    <p:sldId id="299" r:id="rId25"/>
    <p:sldId id="300" r:id="rId26"/>
    <p:sldId id="301" r:id="rId27"/>
    <p:sldId id="302" r:id="rId28"/>
    <p:sldId id="303" r:id="rId29"/>
    <p:sldId id="305" r:id="rId30"/>
    <p:sldId id="306" r:id="rId31"/>
    <p:sldId id="283" r:id="rId32"/>
    <p:sldId id="284"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1pPr>
    <a:lvl2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2pPr>
    <a:lvl3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3pPr>
    <a:lvl4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4pPr>
    <a:lvl5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5pPr>
    <a:lvl6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6pPr>
    <a:lvl7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7pPr>
    <a:lvl8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8pPr>
    <a:lvl9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3" d="100"/>
          <a:sy n="33" d="100"/>
        </p:scale>
        <p:origin x="6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2B9A40-6220-4BC3-9B28-DCE01F117D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7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547E1EE-0039-4797-B978-F453418260D1}" type="slidenum">
              <a:rPr lang="en-US" smtClean="0"/>
              <a:pPr/>
              <a:t>4</a:t>
            </a:fld>
            <a:endParaRPr lang="en-US"/>
          </a:p>
        </p:txBody>
      </p:sp>
      <p:sp>
        <p:nvSpPr>
          <p:cNvPr id="6" name="Slide Image Placeholder 5"/>
          <p:cNvSpPr>
            <a:spLocks noGrp="1" noRot="1" noChangeAspect="1"/>
          </p:cNvSpPr>
          <p:nvPr>
            <p:ph type="sldImg"/>
          </p:nvPr>
        </p:nvSpPr>
        <p:spPr>
          <a:xfrm>
            <a:off x="381000" y="381000"/>
            <a:ext cx="4572000" cy="2573338"/>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22809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5BCC9-2D58-BC45-8057-F0927490CD17}" type="slidenum">
              <a:rPr lang="en-US" smtClean="0"/>
              <a:t>6</a:t>
            </a:fld>
            <a:endParaRPr lang="en-US"/>
          </a:p>
        </p:txBody>
      </p:sp>
    </p:spTree>
    <p:extLst>
      <p:ext uri="{BB962C8B-B14F-4D97-AF65-F5344CB8AC3E}">
        <p14:creationId xmlns:p14="http://schemas.microsoft.com/office/powerpoint/2010/main" val="177031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47E1EE-0039-4797-B978-F453418260D1}" type="slidenum">
              <a:rPr lang="en-US" smtClean="0"/>
              <a:pPr/>
              <a:t>29</a:t>
            </a:fld>
            <a:endParaRPr lang="en-US"/>
          </a:p>
        </p:txBody>
      </p:sp>
    </p:spTree>
    <p:extLst>
      <p:ext uri="{BB962C8B-B14F-4D97-AF65-F5344CB8AC3E}">
        <p14:creationId xmlns:p14="http://schemas.microsoft.com/office/powerpoint/2010/main" val="416029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231900" y="6032500"/>
            <a:ext cx="21907500" cy="3124200"/>
          </a:xfrm>
          <a:prstGeom prst="rect">
            <a:avLst/>
          </a:prstGeom>
        </p:spPr>
        <p:txBody>
          <a:bodyPr/>
          <a:lstStyle>
            <a:lvl1pPr>
              <a:defRPr sz="8600" spc="1375"/>
            </a:lvl1pPr>
          </a:lstStyle>
          <a:p>
            <a:r>
              <a:t>Title Text</a:t>
            </a:r>
          </a:p>
        </p:txBody>
      </p:sp>
      <p:sp>
        <p:nvSpPr>
          <p:cNvPr id="14" name="Body Level One…"/>
          <p:cNvSpPr txBox="1">
            <a:spLocks noGrp="1"/>
          </p:cNvSpPr>
          <p:nvPr>
            <p:ph type="body" sz="quarter" idx="1"/>
          </p:nvPr>
        </p:nvSpPr>
        <p:spPr>
          <a:xfrm>
            <a:off x="1231900" y="4775200"/>
            <a:ext cx="21907500" cy="1244600"/>
          </a:xfrm>
          <a:prstGeom prst="rect">
            <a:avLst/>
          </a:prstGeom>
        </p:spPr>
        <p:txBody>
          <a:bodyPr/>
          <a:lstStyle>
            <a:lvl1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1pPr>
            <a:lvl2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2pPr>
            <a:lvl3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3pPr>
            <a:lvl4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4pPr>
            <a:lvl5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946BED-B2F1-42A7-A16D-736AAB9FF6E9}"/>
              </a:ext>
            </a:extLst>
          </p:cNvPr>
          <p:cNvPicPr>
            <a:picLocks noChangeAspect="1"/>
          </p:cNvPicPr>
          <p:nvPr userDrawn="1"/>
        </p:nvPicPr>
        <p:blipFill>
          <a:blip r:embed="rId2"/>
          <a:stretch>
            <a:fillRect/>
          </a:stretch>
        </p:blipFill>
        <p:spPr>
          <a:xfrm>
            <a:off x="0" y="0"/>
            <a:ext cx="24384000" cy="13716000"/>
          </a:xfrm>
          <a:prstGeom prst="rect">
            <a:avLst/>
          </a:prstGeom>
        </p:spPr>
      </p:pic>
      <p:pic>
        <p:nvPicPr>
          <p:cNvPr id="12" name="Graphic 11">
            <a:extLst>
              <a:ext uri="{FF2B5EF4-FFF2-40B4-BE49-F238E27FC236}">
                <a16:creationId xmlns:a16="http://schemas.microsoft.com/office/drawing/2014/main" id="{96B5F9C9-EBB2-4342-861E-666F76A0848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2822329" y="3419280"/>
            <a:ext cx="4818546" cy="557936"/>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5961964" y="5395233"/>
            <a:ext cx="16675012" cy="3069778"/>
          </a:xfrm>
          <a:prstGeom prst="rect">
            <a:avLst/>
          </a:prstGeom>
        </p:spPr>
        <p:txBody>
          <a:bodyPr anchor="b" anchorCtr="0">
            <a:noAutofit/>
          </a:bodyPr>
          <a:lstStyle>
            <a:lvl1pPr algn="l">
              <a:defRPr sz="9400" b="1" spc="-30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5961964" y="8745078"/>
            <a:ext cx="15192376" cy="1660244"/>
          </a:xfrm>
          <a:prstGeom prst="rect">
            <a:avLst/>
          </a:prstGeom>
        </p:spPr>
        <p:txBody>
          <a:bodyPr wrap="square">
            <a:noAutofit/>
          </a:bodyPr>
          <a:lstStyle>
            <a:lvl1pPr marL="0" indent="0" algn="l">
              <a:buNone/>
              <a:defRPr sz="5200" spc="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1598544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rgbClr val="76869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6B6584-D987-184F-9502-87620D8FA30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396" y="-14039"/>
            <a:ext cx="24400396" cy="13725222"/>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chemeClr val="bg1"/>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366485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rgbClr val="768692"/>
        </a:solidFill>
        <a:effectLst/>
      </p:bgPr>
    </p:bg>
    <p:spTree>
      <p:nvGrpSpPr>
        <p:cNvPr id="1" name=""/>
        <p:cNvGrpSpPr/>
        <p:nvPr/>
      </p:nvGrpSpPr>
      <p:grpSpPr>
        <a:xfrm>
          <a:off x="0" y="0"/>
          <a:ext cx="0" cy="0"/>
          <a:chOff x="0" y="0"/>
          <a:chExt cx="0" cy="0"/>
        </a:xfrm>
      </p:grpSpPr>
      <p:pic>
        <p:nvPicPr>
          <p:cNvPr id="5" name="Graphic 3">
            <a:extLst>
              <a:ext uri="{FF2B5EF4-FFF2-40B4-BE49-F238E27FC236}">
                <a16:creationId xmlns:a16="http://schemas.microsoft.com/office/drawing/2014/main" id="{311710E3-1511-7A4E-A4FF-A8B4C8C23B0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chemeClr val="bg1"/>
                </a:solidFill>
              </a:defRPr>
            </a:lvl1pPr>
          </a:lstStyle>
          <a:p>
            <a:r>
              <a:rPr lang="en-US" dirty="0"/>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38206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rgbClr val="77869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ABBBD-D655-0944-80C4-9CD0822BA2C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24384000" cy="13716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chemeClr val="bg1"/>
                </a:solidFill>
              </a:defRPr>
            </a:lvl1pPr>
          </a:lstStyle>
          <a:p>
            <a:r>
              <a:rPr lang="en-US" dirty="0"/>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30388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2CD85D2-A9CA-FE4A-B028-161063EE7A8A}"/>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7" name="TextBox 6">
            <a:extLst>
              <a:ext uri="{FF2B5EF4-FFF2-40B4-BE49-F238E27FC236}">
                <a16:creationId xmlns:a16="http://schemas.microsoft.com/office/drawing/2014/main" id="{E79D5CC9-76E7-1945-8A5A-0E230E8655B5}"/>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49071" y="3401568"/>
            <a:ext cx="21670026" cy="87026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pic>
        <p:nvPicPr>
          <p:cNvPr id="9" name="Graphic 8">
            <a:extLst>
              <a:ext uri="{FF2B5EF4-FFF2-40B4-BE49-F238E27FC236}">
                <a16:creationId xmlns:a16="http://schemas.microsoft.com/office/drawing/2014/main" id="{353393FE-AB49-EC47-966A-9A95ED5D2CFF}"/>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1" name="Rectangle 26">
            <a:extLst>
              <a:ext uri="{FF2B5EF4-FFF2-40B4-BE49-F238E27FC236}">
                <a16:creationId xmlns:a16="http://schemas.microsoft.com/office/drawing/2014/main" id="{60FBEC2F-00E5-4B86-9A4E-4527B01265C8}"/>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42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_subtitle">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A28C26F-FE53-E740-9B31-1D3EBC679F6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7" name="TextBox 6">
            <a:extLst>
              <a:ext uri="{FF2B5EF4-FFF2-40B4-BE49-F238E27FC236}">
                <a16:creationId xmlns:a16="http://schemas.microsoft.com/office/drawing/2014/main" id="{E79D5CC9-76E7-1945-8A5A-0E230E8655B5}"/>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49071" y="3401568"/>
            <a:ext cx="21670026" cy="87026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
        <p:nvSpPr>
          <p:cNvPr id="9" name="Text Placeholder 3">
            <a:extLst>
              <a:ext uri="{FF2B5EF4-FFF2-40B4-BE49-F238E27FC236}">
                <a16:creationId xmlns:a16="http://schemas.microsoft.com/office/drawing/2014/main" id="{F1020863-6D30-684B-8AFB-D021EC32510A}"/>
              </a:ext>
            </a:extLst>
          </p:cNvPr>
          <p:cNvSpPr>
            <a:spLocks noGrp="1"/>
          </p:cNvSpPr>
          <p:nvPr>
            <p:ph type="body" sz="quarter" idx="15"/>
          </p:nvPr>
        </p:nvSpPr>
        <p:spPr>
          <a:xfrm>
            <a:off x="1254124" y="1847089"/>
            <a:ext cx="21664972"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pic>
        <p:nvPicPr>
          <p:cNvPr id="11" name="Graphic 10">
            <a:extLst>
              <a:ext uri="{FF2B5EF4-FFF2-40B4-BE49-F238E27FC236}">
                <a16:creationId xmlns:a16="http://schemas.microsoft.com/office/drawing/2014/main" id="{737A7CBD-8F84-FC47-A821-49D165A539A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2" name="Rectangle 26">
            <a:extLst>
              <a:ext uri="{FF2B5EF4-FFF2-40B4-BE49-F238E27FC236}">
                <a16:creationId xmlns:a16="http://schemas.microsoft.com/office/drawing/2014/main" id="{9AE25F59-AF1A-49FE-9E28-95E2059B9EDD}"/>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10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rgbClr val="77869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5A044C1-261A-B240-A168-5F5ED183685D}"/>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5" name="Text Placeholder 3">
            <a:extLst>
              <a:ext uri="{FF2B5EF4-FFF2-40B4-BE49-F238E27FC236}">
                <a16:creationId xmlns:a16="http://schemas.microsoft.com/office/drawing/2014/main" id="{3A1BD973-16B2-D843-99D8-924DBEA320C3}"/>
              </a:ext>
            </a:extLst>
          </p:cNvPr>
          <p:cNvSpPr>
            <a:spLocks noGrp="1"/>
          </p:cNvSpPr>
          <p:nvPr>
            <p:ph type="body" sz="quarter" idx="14" hasCustomPrompt="1"/>
          </p:nvPr>
        </p:nvSpPr>
        <p:spPr>
          <a:xfrm>
            <a:off x="1273615" y="3392487"/>
            <a:ext cx="21662586" cy="8766174"/>
          </a:xfrm>
          <a:prstGeom prst="rect">
            <a:avLst/>
          </a:prstGeom>
        </p:spPr>
        <p:txBody>
          <a:bodyPr/>
          <a:lstStyle>
            <a:lvl1pPr marL="0" indent="0">
              <a:spcBef>
                <a:spcPts val="2400"/>
              </a:spcBef>
              <a:spcAft>
                <a:spcPts val="2000"/>
              </a:spcAft>
              <a:buNone/>
              <a:defRPr sz="4200">
                <a:solidFill>
                  <a:schemeClr val="bg1"/>
                </a:solidFill>
              </a:defRPr>
            </a:lvl1pPr>
            <a:lvl2pPr marL="914400" indent="0">
              <a:spcBef>
                <a:spcPts val="2400"/>
              </a:spcBef>
              <a:spcAft>
                <a:spcPts val="2000"/>
              </a:spcAft>
              <a:buNone/>
              <a:defRPr sz="4200"/>
            </a:lvl2pPr>
            <a:lvl3pPr marL="1828800" indent="0">
              <a:spcBef>
                <a:spcPts val="2400"/>
              </a:spcBef>
              <a:spcAft>
                <a:spcPts val="2000"/>
              </a:spcAft>
              <a:buNone/>
              <a:defRPr sz="4200"/>
            </a:lvl3pPr>
            <a:lvl4pPr marL="2743200" indent="0">
              <a:spcBef>
                <a:spcPts val="2400"/>
              </a:spcBef>
              <a:spcAft>
                <a:spcPts val="2000"/>
              </a:spcAft>
              <a:buNone/>
              <a:defRPr sz="4200"/>
            </a:lvl4pPr>
            <a:lvl5pPr marL="3657600" indent="0">
              <a:spcBef>
                <a:spcPts val="2400"/>
              </a:spcBef>
              <a:spcAft>
                <a:spcPts val="2000"/>
              </a:spcAft>
              <a:buNone/>
              <a:defRPr sz="42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8" name="TextBox 7">
            <a:extLst>
              <a:ext uri="{FF2B5EF4-FFF2-40B4-BE49-F238E27FC236}">
                <a16:creationId xmlns:a16="http://schemas.microsoft.com/office/drawing/2014/main" id="{8888A909-83BE-4940-9E1D-52D44DB4C458}"/>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9" name="Graphic 8">
            <a:extLst>
              <a:ext uri="{FF2B5EF4-FFF2-40B4-BE49-F238E27FC236}">
                <a16:creationId xmlns:a16="http://schemas.microsoft.com/office/drawing/2014/main" id="{3A160AB9-91DD-E84F-8A05-0F8BBE32E70A}"/>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1" name="Rectangle 26">
            <a:extLst>
              <a:ext uri="{FF2B5EF4-FFF2-40B4-BE49-F238E27FC236}">
                <a16:creationId xmlns:a16="http://schemas.microsoft.com/office/drawing/2014/main" id="{1400B061-938B-4CC8-9904-CED8A3A2AE02}"/>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2" name="Title 1">
            <a:extLst>
              <a:ext uri="{FF2B5EF4-FFF2-40B4-BE49-F238E27FC236}">
                <a16:creationId xmlns:a16="http://schemas.microsoft.com/office/drawing/2014/main" id="{C34F7E60-D527-2F43-AB35-CDA4FB8F5034}"/>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4178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No Bullets_subtitle">
    <p:bg>
      <p:bgPr>
        <a:solidFill>
          <a:srgbClr val="77869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5C52560-5CE3-E94F-B4F8-6F87A96D19C5}"/>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5" name="Text Placeholder 3">
            <a:extLst>
              <a:ext uri="{FF2B5EF4-FFF2-40B4-BE49-F238E27FC236}">
                <a16:creationId xmlns:a16="http://schemas.microsoft.com/office/drawing/2014/main" id="{3A1BD973-16B2-D843-99D8-924DBEA320C3}"/>
              </a:ext>
            </a:extLst>
          </p:cNvPr>
          <p:cNvSpPr>
            <a:spLocks noGrp="1"/>
          </p:cNvSpPr>
          <p:nvPr>
            <p:ph type="body" sz="quarter" idx="14" hasCustomPrompt="1"/>
          </p:nvPr>
        </p:nvSpPr>
        <p:spPr>
          <a:xfrm>
            <a:off x="1273615" y="3392487"/>
            <a:ext cx="21662586" cy="8766174"/>
          </a:xfrm>
          <a:prstGeom prst="rect">
            <a:avLst/>
          </a:prstGeom>
        </p:spPr>
        <p:txBody>
          <a:bodyPr/>
          <a:lstStyle>
            <a:lvl1pPr marL="0" indent="0">
              <a:spcBef>
                <a:spcPts val="2400"/>
              </a:spcBef>
              <a:spcAft>
                <a:spcPts val="2000"/>
              </a:spcAft>
              <a:buNone/>
              <a:defRPr sz="4200">
                <a:solidFill>
                  <a:schemeClr val="bg1"/>
                </a:solidFill>
              </a:defRPr>
            </a:lvl1pPr>
            <a:lvl2pPr marL="914400" indent="0">
              <a:spcBef>
                <a:spcPts val="2400"/>
              </a:spcBef>
              <a:spcAft>
                <a:spcPts val="2000"/>
              </a:spcAft>
              <a:buNone/>
              <a:defRPr sz="4200"/>
            </a:lvl2pPr>
            <a:lvl3pPr marL="1828800" indent="0">
              <a:spcBef>
                <a:spcPts val="2400"/>
              </a:spcBef>
              <a:spcAft>
                <a:spcPts val="2000"/>
              </a:spcAft>
              <a:buNone/>
              <a:defRPr sz="4200"/>
            </a:lvl3pPr>
            <a:lvl4pPr marL="2743200" indent="0">
              <a:spcBef>
                <a:spcPts val="2400"/>
              </a:spcBef>
              <a:spcAft>
                <a:spcPts val="2000"/>
              </a:spcAft>
              <a:buNone/>
              <a:defRPr sz="4200"/>
            </a:lvl4pPr>
            <a:lvl5pPr marL="3657600" indent="0">
              <a:spcBef>
                <a:spcPts val="2400"/>
              </a:spcBef>
              <a:spcAft>
                <a:spcPts val="2000"/>
              </a:spcAft>
              <a:buNone/>
              <a:defRPr sz="42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8" name="TextBox 7">
            <a:extLst>
              <a:ext uri="{FF2B5EF4-FFF2-40B4-BE49-F238E27FC236}">
                <a16:creationId xmlns:a16="http://schemas.microsoft.com/office/drawing/2014/main" id="{8888A909-83BE-4940-9E1D-52D44DB4C458}"/>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566BC548-77FA-A441-AFB6-A7807EAC855F}"/>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2" name="Rectangle 26">
            <a:extLst>
              <a:ext uri="{FF2B5EF4-FFF2-40B4-BE49-F238E27FC236}">
                <a16:creationId xmlns:a16="http://schemas.microsoft.com/office/drawing/2014/main" id="{3063E0E8-46B3-42F8-8E8F-EBB124025D16}"/>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3" name="Title 1">
            <a:extLst>
              <a:ext uri="{FF2B5EF4-FFF2-40B4-BE49-F238E27FC236}">
                <a16:creationId xmlns:a16="http://schemas.microsoft.com/office/drawing/2014/main" id="{D8DC740A-852E-DF42-A3BD-58FAC8428C57}"/>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
        <p:nvSpPr>
          <p:cNvPr id="15" name="Text Placeholder 3">
            <a:extLst>
              <a:ext uri="{FF2B5EF4-FFF2-40B4-BE49-F238E27FC236}">
                <a16:creationId xmlns:a16="http://schemas.microsoft.com/office/drawing/2014/main" id="{0E103650-E2F5-8346-B0B9-D2594CB6D6D6}"/>
              </a:ext>
            </a:extLst>
          </p:cNvPr>
          <p:cNvSpPr>
            <a:spLocks noGrp="1"/>
          </p:cNvSpPr>
          <p:nvPr>
            <p:ph type="body" sz="quarter" idx="15"/>
          </p:nvPr>
        </p:nvSpPr>
        <p:spPr>
          <a:xfrm>
            <a:off x="1254124" y="1847089"/>
            <a:ext cx="21664972"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27975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71D8950-B791-9445-AA33-00FE300918FB}"/>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9" name="TextBox 8">
            <a:extLst>
              <a:ext uri="{FF2B5EF4-FFF2-40B4-BE49-F238E27FC236}">
                <a16:creationId xmlns:a16="http://schemas.microsoft.com/office/drawing/2014/main" id="{66E0FFB5-50C7-6B43-9784-84081983E4D3}"/>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49072" y="3401568"/>
            <a:ext cx="10363200" cy="87026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12355284" y="3401568"/>
            <a:ext cx="10363200" cy="87026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2" name="Graphic 11">
            <a:extLst>
              <a:ext uri="{FF2B5EF4-FFF2-40B4-BE49-F238E27FC236}">
                <a16:creationId xmlns:a16="http://schemas.microsoft.com/office/drawing/2014/main" id="{A9DD98A5-FEEC-C64D-891E-2AEFD6895BB6}"/>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1" name="Rectangle 26">
            <a:extLst>
              <a:ext uri="{FF2B5EF4-FFF2-40B4-BE49-F238E27FC236}">
                <a16:creationId xmlns:a16="http://schemas.microsoft.com/office/drawing/2014/main" id="{80A13BFA-8E7D-415A-9712-484289488F12}"/>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3" name="Title 1">
            <a:extLst>
              <a:ext uri="{FF2B5EF4-FFF2-40B4-BE49-F238E27FC236}">
                <a16:creationId xmlns:a16="http://schemas.microsoft.com/office/drawing/2014/main" id="{A3658014-FC7C-F54E-959F-353C2DF4BEFD}"/>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100552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AE9D9439-267C-384D-873A-0EB209F4DAB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1" name="TextBox 10">
            <a:extLst>
              <a:ext uri="{FF2B5EF4-FFF2-40B4-BE49-F238E27FC236}">
                <a16:creationId xmlns:a16="http://schemas.microsoft.com/office/drawing/2014/main" id="{2FFE43B9-28F0-424A-B67C-1D4F96440BD7}"/>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1261871" y="2602594"/>
            <a:ext cx="10746202" cy="1647824"/>
          </a:xfrm>
          <a:prstGeom prst="rect">
            <a:avLst/>
          </a:prstGeom>
        </p:spPr>
        <p:txBody>
          <a:bodyPr anchor="b">
            <a:noAutofit/>
          </a:bodyPr>
          <a:lstStyle>
            <a:lvl1pPr marL="0" indent="0">
              <a:buNone/>
              <a:defRPr sz="4800" b="1">
                <a:solidFill>
                  <a:schemeClr val="bg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1261872" y="4376530"/>
            <a:ext cx="10777728" cy="73691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12375928" y="2602594"/>
            <a:ext cx="10560272" cy="1647824"/>
          </a:xfrm>
          <a:prstGeom prst="rect">
            <a:avLst/>
          </a:prstGeom>
        </p:spPr>
        <p:txBody>
          <a:bodyPr anchor="b">
            <a:noAutofit/>
          </a:bodyPr>
          <a:lstStyle>
            <a:lvl1pPr marL="0" indent="0">
              <a:buNone/>
              <a:defRPr sz="4800" b="1">
                <a:solidFill>
                  <a:schemeClr val="bg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12375928" y="4376530"/>
            <a:ext cx="10560272" cy="7369176"/>
          </a:xfrm>
          <a:prstGeom prst="rect">
            <a:avLst/>
          </a:prstGeom>
        </p:spPr>
        <p:txBody>
          <a:bodyPr>
            <a:noAutofit/>
          </a:bodyPr>
          <a:lstStyle>
            <a:lvl1pPr>
              <a:lnSpc>
                <a:spcPct val="90000"/>
              </a:lnSpc>
              <a:spcBef>
                <a:spcPts val="2800"/>
              </a:spcBef>
              <a:defRPr sz="4400">
                <a:solidFill>
                  <a:schemeClr val="bg1"/>
                </a:solidFill>
              </a:defRPr>
            </a:lvl1pPr>
            <a:lvl2pPr>
              <a:lnSpc>
                <a:spcPct val="90000"/>
              </a:lnSpc>
              <a:spcBef>
                <a:spcPts val="1800"/>
              </a:spcBef>
              <a:defRPr sz="3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3" name="Graphic 12">
            <a:extLst>
              <a:ext uri="{FF2B5EF4-FFF2-40B4-BE49-F238E27FC236}">
                <a16:creationId xmlns:a16="http://schemas.microsoft.com/office/drawing/2014/main" id="{BEEE8E00-EF95-274C-8CDA-0589DD41231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4" name="Rectangle 26">
            <a:extLst>
              <a:ext uri="{FF2B5EF4-FFF2-40B4-BE49-F238E27FC236}">
                <a16:creationId xmlns:a16="http://schemas.microsoft.com/office/drawing/2014/main" id="{0C96A07E-6D43-4420-B5FD-21A71BD13B18}"/>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5" name="Title 1">
            <a:extLst>
              <a:ext uri="{FF2B5EF4-FFF2-40B4-BE49-F238E27FC236}">
                <a16:creationId xmlns:a16="http://schemas.microsoft.com/office/drawing/2014/main" id="{366DCA2B-F286-0341-8DD0-4E54DE21B6E1}"/>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345758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copy 1">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231900" y="6032500"/>
            <a:ext cx="21907500" cy="3124200"/>
          </a:xfrm>
          <a:prstGeom prst="rect">
            <a:avLst/>
          </a:prstGeom>
        </p:spPr>
        <p:txBody>
          <a:bodyPr/>
          <a:lstStyle>
            <a:lvl1pPr>
              <a:defRPr sz="8600" spc="1375"/>
            </a:lvl1pPr>
          </a:lstStyle>
          <a:p>
            <a:r>
              <a:t>Title Text</a:t>
            </a:r>
          </a:p>
        </p:txBody>
      </p:sp>
      <p:sp>
        <p:nvSpPr>
          <p:cNvPr id="30" name="Body Level One…"/>
          <p:cNvSpPr txBox="1">
            <a:spLocks noGrp="1"/>
          </p:cNvSpPr>
          <p:nvPr>
            <p:ph type="body" sz="quarter" idx="1"/>
          </p:nvPr>
        </p:nvSpPr>
        <p:spPr>
          <a:xfrm>
            <a:off x="1231900" y="4775200"/>
            <a:ext cx="21907500" cy="1244600"/>
          </a:xfrm>
          <a:prstGeom prst="rect">
            <a:avLst/>
          </a:prstGeom>
        </p:spPr>
        <p:txBody>
          <a:bodyPr/>
          <a:lstStyle>
            <a:lvl1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1pPr>
            <a:lvl2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2pPr>
            <a:lvl3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3pPr>
            <a:lvl4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4pPr>
            <a:lvl5pPr marL="0" indent="0">
              <a:spcBef>
                <a:spcPts val="0"/>
              </a:spcBef>
              <a:buSzTx/>
              <a:buNone/>
              <a:defRPr sz="3200" cap="all" spc="512">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1" name="Shape"/>
          <p:cNvSpPr/>
          <p:nvPr/>
        </p:nvSpPr>
        <p:spPr>
          <a:xfrm>
            <a:off x="-1" y="0"/>
            <a:ext cx="24384001" cy="13716000"/>
          </a:xfrm>
          <a:custGeom>
            <a:avLst/>
            <a:gdLst/>
            <a:ahLst/>
            <a:cxnLst>
              <a:cxn ang="0">
                <a:pos x="wd2" y="hd2"/>
              </a:cxn>
              <a:cxn ang="5400000">
                <a:pos x="wd2" y="hd2"/>
              </a:cxn>
              <a:cxn ang="10800000">
                <a:pos x="wd2" y="hd2"/>
              </a:cxn>
              <a:cxn ang="16200000">
                <a:pos x="wd2" y="hd2"/>
              </a:cxn>
            </a:cxnLst>
            <a:rect l="0" t="0" r="r" b="b"/>
            <a:pathLst>
              <a:path w="21466" h="21590" extrusionOk="0">
                <a:moveTo>
                  <a:pt x="8881" y="2"/>
                </a:moveTo>
                <a:cubicBezTo>
                  <a:pt x="8799" y="6"/>
                  <a:pt x="8705" y="70"/>
                  <a:pt x="8625" y="33"/>
                </a:cubicBezTo>
                <a:cubicBezTo>
                  <a:pt x="8556" y="0"/>
                  <a:pt x="8406" y="-2"/>
                  <a:pt x="8344" y="74"/>
                </a:cubicBezTo>
                <a:cubicBezTo>
                  <a:pt x="8371" y="41"/>
                  <a:pt x="8427" y="150"/>
                  <a:pt x="8456" y="153"/>
                </a:cubicBezTo>
                <a:cubicBezTo>
                  <a:pt x="8366" y="153"/>
                  <a:pt x="8278" y="60"/>
                  <a:pt x="8187" y="81"/>
                </a:cubicBezTo>
                <a:cubicBezTo>
                  <a:pt x="8193" y="132"/>
                  <a:pt x="8194" y="115"/>
                  <a:pt x="8213" y="140"/>
                </a:cubicBezTo>
                <a:cubicBezTo>
                  <a:pt x="8150" y="167"/>
                  <a:pt x="8033" y="104"/>
                  <a:pt x="7966" y="99"/>
                </a:cubicBezTo>
                <a:cubicBezTo>
                  <a:pt x="7874" y="93"/>
                  <a:pt x="7785" y="147"/>
                  <a:pt x="7693" y="146"/>
                </a:cubicBezTo>
                <a:cubicBezTo>
                  <a:pt x="7694" y="256"/>
                  <a:pt x="7390" y="250"/>
                  <a:pt x="7333" y="328"/>
                </a:cubicBezTo>
                <a:cubicBezTo>
                  <a:pt x="7362" y="344"/>
                  <a:pt x="7393" y="338"/>
                  <a:pt x="7422" y="338"/>
                </a:cubicBezTo>
                <a:cubicBezTo>
                  <a:pt x="7412" y="495"/>
                  <a:pt x="7021" y="519"/>
                  <a:pt x="6954" y="539"/>
                </a:cubicBezTo>
                <a:cubicBezTo>
                  <a:pt x="6967" y="614"/>
                  <a:pt x="7068" y="639"/>
                  <a:pt x="7098" y="647"/>
                </a:cubicBezTo>
                <a:cubicBezTo>
                  <a:pt x="7062" y="686"/>
                  <a:pt x="6995" y="676"/>
                  <a:pt x="6953" y="698"/>
                </a:cubicBezTo>
                <a:cubicBezTo>
                  <a:pt x="6973" y="740"/>
                  <a:pt x="7037" y="742"/>
                  <a:pt x="7064" y="745"/>
                </a:cubicBezTo>
                <a:cubicBezTo>
                  <a:pt x="7043" y="759"/>
                  <a:pt x="7017" y="759"/>
                  <a:pt x="6999" y="786"/>
                </a:cubicBezTo>
                <a:cubicBezTo>
                  <a:pt x="7107" y="823"/>
                  <a:pt x="7205" y="779"/>
                  <a:pt x="7314" y="786"/>
                </a:cubicBezTo>
                <a:cubicBezTo>
                  <a:pt x="7365" y="789"/>
                  <a:pt x="7430" y="802"/>
                  <a:pt x="7479" y="835"/>
                </a:cubicBezTo>
                <a:cubicBezTo>
                  <a:pt x="7528" y="867"/>
                  <a:pt x="7473" y="889"/>
                  <a:pt x="7483" y="917"/>
                </a:cubicBezTo>
                <a:cubicBezTo>
                  <a:pt x="7491" y="942"/>
                  <a:pt x="7593" y="1003"/>
                  <a:pt x="7513" y="1045"/>
                </a:cubicBezTo>
                <a:cubicBezTo>
                  <a:pt x="7626" y="986"/>
                  <a:pt x="7463" y="1470"/>
                  <a:pt x="7451" y="1377"/>
                </a:cubicBezTo>
                <a:cubicBezTo>
                  <a:pt x="7462" y="1465"/>
                  <a:pt x="7566" y="1370"/>
                  <a:pt x="7596" y="1403"/>
                </a:cubicBezTo>
                <a:cubicBezTo>
                  <a:pt x="7591" y="1424"/>
                  <a:pt x="7564" y="1406"/>
                  <a:pt x="7566" y="1436"/>
                </a:cubicBezTo>
                <a:cubicBezTo>
                  <a:pt x="7609" y="1418"/>
                  <a:pt x="7644" y="1531"/>
                  <a:pt x="7642" y="1531"/>
                </a:cubicBezTo>
                <a:cubicBezTo>
                  <a:pt x="7637" y="1533"/>
                  <a:pt x="7468" y="1494"/>
                  <a:pt x="7468" y="1495"/>
                </a:cubicBezTo>
                <a:cubicBezTo>
                  <a:pt x="7475" y="1513"/>
                  <a:pt x="7481" y="1529"/>
                  <a:pt x="7488" y="1547"/>
                </a:cubicBezTo>
                <a:cubicBezTo>
                  <a:pt x="7449" y="1549"/>
                  <a:pt x="7432" y="1588"/>
                  <a:pt x="7413" y="1649"/>
                </a:cubicBezTo>
                <a:cubicBezTo>
                  <a:pt x="7455" y="1675"/>
                  <a:pt x="7528" y="1748"/>
                  <a:pt x="7562" y="1649"/>
                </a:cubicBezTo>
                <a:cubicBezTo>
                  <a:pt x="7596" y="1548"/>
                  <a:pt x="7620" y="1615"/>
                  <a:pt x="7600" y="1711"/>
                </a:cubicBezTo>
                <a:cubicBezTo>
                  <a:pt x="7599" y="1719"/>
                  <a:pt x="7305" y="1982"/>
                  <a:pt x="7407" y="2020"/>
                </a:cubicBezTo>
                <a:cubicBezTo>
                  <a:pt x="7406" y="2084"/>
                  <a:pt x="7327" y="2063"/>
                  <a:pt x="7364" y="2171"/>
                </a:cubicBezTo>
                <a:cubicBezTo>
                  <a:pt x="7402" y="2282"/>
                  <a:pt x="7359" y="2307"/>
                  <a:pt x="7374" y="2410"/>
                </a:cubicBezTo>
                <a:cubicBezTo>
                  <a:pt x="7396" y="2553"/>
                  <a:pt x="7470" y="2766"/>
                  <a:pt x="7469" y="2909"/>
                </a:cubicBezTo>
                <a:cubicBezTo>
                  <a:pt x="7589" y="2849"/>
                  <a:pt x="7688" y="3163"/>
                  <a:pt x="7772" y="2927"/>
                </a:cubicBezTo>
                <a:cubicBezTo>
                  <a:pt x="7804" y="2837"/>
                  <a:pt x="7866" y="2654"/>
                  <a:pt x="7912" y="2593"/>
                </a:cubicBezTo>
                <a:cubicBezTo>
                  <a:pt x="7925" y="2575"/>
                  <a:pt x="8046" y="2419"/>
                  <a:pt x="7985" y="2403"/>
                </a:cubicBezTo>
                <a:cubicBezTo>
                  <a:pt x="7992" y="2362"/>
                  <a:pt x="8044" y="2379"/>
                  <a:pt x="8043" y="2354"/>
                </a:cubicBezTo>
                <a:cubicBezTo>
                  <a:pt x="8035" y="2232"/>
                  <a:pt x="8050" y="2302"/>
                  <a:pt x="8107" y="2228"/>
                </a:cubicBezTo>
                <a:cubicBezTo>
                  <a:pt x="8213" y="2092"/>
                  <a:pt x="8371" y="2186"/>
                  <a:pt x="8476" y="1999"/>
                </a:cubicBezTo>
                <a:cubicBezTo>
                  <a:pt x="8577" y="1818"/>
                  <a:pt x="8622" y="1909"/>
                  <a:pt x="8740" y="1853"/>
                </a:cubicBezTo>
                <a:cubicBezTo>
                  <a:pt x="8812" y="1819"/>
                  <a:pt x="8896" y="1822"/>
                  <a:pt x="8962" y="1757"/>
                </a:cubicBezTo>
                <a:cubicBezTo>
                  <a:pt x="9019" y="1701"/>
                  <a:pt x="9109" y="1601"/>
                  <a:pt x="9174" y="1598"/>
                </a:cubicBezTo>
                <a:cubicBezTo>
                  <a:pt x="9147" y="1599"/>
                  <a:pt x="8982" y="1514"/>
                  <a:pt x="8964" y="1572"/>
                </a:cubicBezTo>
                <a:cubicBezTo>
                  <a:pt x="8997" y="1464"/>
                  <a:pt x="9035" y="1422"/>
                  <a:pt x="9090" y="1498"/>
                </a:cubicBezTo>
                <a:cubicBezTo>
                  <a:pt x="9119" y="1537"/>
                  <a:pt x="9213" y="1622"/>
                  <a:pt x="9214" y="1472"/>
                </a:cubicBezTo>
                <a:cubicBezTo>
                  <a:pt x="9215" y="1366"/>
                  <a:pt x="9096" y="1229"/>
                  <a:pt x="9050" y="1194"/>
                </a:cubicBezTo>
                <a:cubicBezTo>
                  <a:pt x="9093" y="1161"/>
                  <a:pt x="9337" y="1234"/>
                  <a:pt x="9345" y="1102"/>
                </a:cubicBezTo>
                <a:cubicBezTo>
                  <a:pt x="9325" y="1104"/>
                  <a:pt x="9305" y="1088"/>
                  <a:pt x="9285" y="1079"/>
                </a:cubicBezTo>
                <a:cubicBezTo>
                  <a:pt x="9301" y="1073"/>
                  <a:pt x="9423" y="1096"/>
                  <a:pt x="9416" y="1025"/>
                </a:cubicBezTo>
                <a:cubicBezTo>
                  <a:pt x="9411" y="975"/>
                  <a:pt x="9356" y="973"/>
                  <a:pt x="9407" y="922"/>
                </a:cubicBezTo>
                <a:cubicBezTo>
                  <a:pt x="9484" y="843"/>
                  <a:pt x="9343" y="786"/>
                  <a:pt x="9326" y="752"/>
                </a:cubicBezTo>
                <a:cubicBezTo>
                  <a:pt x="9342" y="752"/>
                  <a:pt x="9565" y="732"/>
                  <a:pt x="9513" y="642"/>
                </a:cubicBezTo>
                <a:cubicBezTo>
                  <a:pt x="9484" y="593"/>
                  <a:pt x="9394" y="582"/>
                  <a:pt x="9362" y="626"/>
                </a:cubicBezTo>
                <a:cubicBezTo>
                  <a:pt x="9491" y="373"/>
                  <a:pt x="9699" y="281"/>
                  <a:pt x="9877" y="197"/>
                </a:cubicBezTo>
                <a:cubicBezTo>
                  <a:pt x="9791" y="91"/>
                  <a:pt x="9665" y="189"/>
                  <a:pt x="9575" y="202"/>
                </a:cubicBezTo>
                <a:cubicBezTo>
                  <a:pt x="9516" y="211"/>
                  <a:pt x="9451" y="262"/>
                  <a:pt x="9394" y="259"/>
                </a:cubicBezTo>
                <a:cubicBezTo>
                  <a:pt x="9413" y="216"/>
                  <a:pt x="9465" y="89"/>
                  <a:pt x="9502" y="94"/>
                </a:cubicBezTo>
                <a:cubicBezTo>
                  <a:pt x="9291" y="66"/>
                  <a:pt x="9097" y="-10"/>
                  <a:pt x="8881" y="2"/>
                </a:cubicBezTo>
                <a:close/>
                <a:moveTo>
                  <a:pt x="7521" y="63"/>
                </a:moveTo>
                <a:cubicBezTo>
                  <a:pt x="7154" y="49"/>
                  <a:pt x="6403" y="161"/>
                  <a:pt x="6317" y="205"/>
                </a:cubicBezTo>
                <a:cubicBezTo>
                  <a:pt x="6342" y="192"/>
                  <a:pt x="6433" y="303"/>
                  <a:pt x="6468" y="308"/>
                </a:cubicBezTo>
                <a:cubicBezTo>
                  <a:pt x="6467" y="308"/>
                  <a:pt x="6464" y="311"/>
                  <a:pt x="6462" y="313"/>
                </a:cubicBezTo>
                <a:cubicBezTo>
                  <a:pt x="6486" y="312"/>
                  <a:pt x="6514" y="314"/>
                  <a:pt x="6536" y="328"/>
                </a:cubicBezTo>
                <a:cubicBezTo>
                  <a:pt x="6473" y="330"/>
                  <a:pt x="6432" y="408"/>
                  <a:pt x="6379" y="413"/>
                </a:cubicBezTo>
                <a:cubicBezTo>
                  <a:pt x="6443" y="407"/>
                  <a:pt x="6335" y="323"/>
                  <a:pt x="6328" y="320"/>
                </a:cubicBezTo>
                <a:cubicBezTo>
                  <a:pt x="6244" y="286"/>
                  <a:pt x="6223" y="201"/>
                  <a:pt x="6128" y="259"/>
                </a:cubicBezTo>
                <a:cubicBezTo>
                  <a:pt x="6106" y="272"/>
                  <a:pt x="5918" y="364"/>
                  <a:pt x="5977" y="436"/>
                </a:cubicBezTo>
                <a:cubicBezTo>
                  <a:pt x="6005" y="470"/>
                  <a:pt x="6052" y="455"/>
                  <a:pt x="6083" y="454"/>
                </a:cubicBezTo>
                <a:cubicBezTo>
                  <a:pt x="6026" y="471"/>
                  <a:pt x="5959" y="568"/>
                  <a:pt x="6063" y="575"/>
                </a:cubicBezTo>
                <a:cubicBezTo>
                  <a:pt x="6143" y="581"/>
                  <a:pt x="6216" y="552"/>
                  <a:pt x="6293" y="529"/>
                </a:cubicBezTo>
                <a:cubicBezTo>
                  <a:pt x="6271" y="539"/>
                  <a:pt x="6251" y="558"/>
                  <a:pt x="6245" y="588"/>
                </a:cubicBezTo>
                <a:cubicBezTo>
                  <a:pt x="6255" y="537"/>
                  <a:pt x="6382" y="697"/>
                  <a:pt x="6286" y="670"/>
                </a:cubicBezTo>
                <a:cubicBezTo>
                  <a:pt x="6265" y="664"/>
                  <a:pt x="6277" y="607"/>
                  <a:pt x="6233" y="608"/>
                </a:cubicBezTo>
                <a:cubicBezTo>
                  <a:pt x="6203" y="609"/>
                  <a:pt x="6171" y="694"/>
                  <a:pt x="6184" y="693"/>
                </a:cubicBezTo>
                <a:cubicBezTo>
                  <a:pt x="6159" y="693"/>
                  <a:pt x="6057" y="704"/>
                  <a:pt x="6047" y="768"/>
                </a:cubicBezTo>
                <a:cubicBezTo>
                  <a:pt x="6045" y="782"/>
                  <a:pt x="6201" y="786"/>
                  <a:pt x="6315" y="791"/>
                </a:cubicBezTo>
                <a:cubicBezTo>
                  <a:pt x="6193" y="816"/>
                  <a:pt x="6033" y="962"/>
                  <a:pt x="5968" y="770"/>
                </a:cubicBezTo>
                <a:cubicBezTo>
                  <a:pt x="5983" y="764"/>
                  <a:pt x="6014" y="774"/>
                  <a:pt x="6025" y="750"/>
                </a:cubicBezTo>
                <a:cubicBezTo>
                  <a:pt x="5934" y="745"/>
                  <a:pt x="5769" y="558"/>
                  <a:pt x="5687" y="698"/>
                </a:cubicBezTo>
                <a:cubicBezTo>
                  <a:pt x="5701" y="698"/>
                  <a:pt x="5708" y="691"/>
                  <a:pt x="5716" y="716"/>
                </a:cubicBezTo>
                <a:cubicBezTo>
                  <a:pt x="5742" y="807"/>
                  <a:pt x="5826" y="699"/>
                  <a:pt x="5844" y="752"/>
                </a:cubicBezTo>
                <a:cubicBezTo>
                  <a:pt x="5875" y="848"/>
                  <a:pt x="5786" y="849"/>
                  <a:pt x="5784" y="930"/>
                </a:cubicBezTo>
                <a:cubicBezTo>
                  <a:pt x="5783" y="965"/>
                  <a:pt x="5973" y="969"/>
                  <a:pt x="5932" y="973"/>
                </a:cubicBezTo>
                <a:cubicBezTo>
                  <a:pt x="6001" y="966"/>
                  <a:pt x="6157" y="919"/>
                  <a:pt x="6220" y="955"/>
                </a:cubicBezTo>
                <a:cubicBezTo>
                  <a:pt x="6259" y="977"/>
                  <a:pt x="6440" y="961"/>
                  <a:pt x="6410" y="899"/>
                </a:cubicBezTo>
                <a:cubicBezTo>
                  <a:pt x="6411" y="898"/>
                  <a:pt x="6449" y="877"/>
                  <a:pt x="6438" y="853"/>
                </a:cubicBezTo>
                <a:cubicBezTo>
                  <a:pt x="6426" y="826"/>
                  <a:pt x="6412" y="809"/>
                  <a:pt x="6396" y="799"/>
                </a:cubicBezTo>
                <a:cubicBezTo>
                  <a:pt x="6402" y="799"/>
                  <a:pt x="6433" y="801"/>
                  <a:pt x="6433" y="801"/>
                </a:cubicBezTo>
                <a:cubicBezTo>
                  <a:pt x="6419" y="880"/>
                  <a:pt x="6591" y="782"/>
                  <a:pt x="6631" y="732"/>
                </a:cubicBezTo>
                <a:cubicBezTo>
                  <a:pt x="6612" y="724"/>
                  <a:pt x="6582" y="739"/>
                  <a:pt x="6567" y="716"/>
                </a:cubicBezTo>
                <a:cubicBezTo>
                  <a:pt x="6599" y="642"/>
                  <a:pt x="6645" y="703"/>
                  <a:pt x="6672" y="613"/>
                </a:cubicBezTo>
                <a:cubicBezTo>
                  <a:pt x="6681" y="584"/>
                  <a:pt x="6858" y="556"/>
                  <a:pt x="6890" y="521"/>
                </a:cubicBezTo>
                <a:cubicBezTo>
                  <a:pt x="6884" y="517"/>
                  <a:pt x="6877" y="503"/>
                  <a:pt x="6869" y="500"/>
                </a:cubicBezTo>
                <a:cubicBezTo>
                  <a:pt x="6937" y="414"/>
                  <a:pt x="7049" y="418"/>
                  <a:pt x="7126" y="380"/>
                </a:cubicBezTo>
                <a:cubicBezTo>
                  <a:pt x="7226" y="330"/>
                  <a:pt x="7327" y="278"/>
                  <a:pt x="7429" y="248"/>
                </a:cubicBezTo>
                <a:cubicBezTo>
                  <a:pt x="7457" y="240"/>
                  <a:pt x="7721" y="143"/>
                  <a:pt x="7722" y="128"/>
                </a:cubicBezTo>
                <a:cubicBezTo>
                  <a:pt x="7723" y="87"/>
                  <a:pt x="7643" y="68"/>
                  <a:pt x="7521" y="63"/>
                </a:cubicBezTo>
                <a:close/>
                <a:moveTo>
                  <a:pt x="11442" y="248"/>
                </a:moveTo>
                <a:cubicBezTo>
                  <a:pt x="11361" y="244"/>
                  <a:pt x="11281" y="263"/>
                  <a:pt x="11247" y="313"/>
                </a:cubicBezTo>
                <a:cubicBezTo>
                  <a:pt x="11285" y="350"/>
                  <a:pt x="11324" y="366"/>
                  <a:pt x="11365" y="377"/>
                </a:cubicBezTo>
                <a:cubicBezTo>
                  <a:pt x="11357" y="375"/>
                  <a:pt x="11349" y="374"/>
                  <a:pt x="11371" y="380"/>
                </a:cubicBezTo>
                <a:cubicBezTo>
                  <a:pt x="11444" y="398"/>
                  <a:pt x="11584" y="448"/>
                  <a:pt x="11639" y="318"/>
                </a:cubicBezTo>
                <a:cubicBezTo>
                  <a:pt x="11604" y="279"/>
                  <a:pt x="11523" y="253"/>
                  <a:pt x="11442" y="248"/>
                </a:cubicBezTo>
                <a:close/>
                <a:moveTo>
                  <a:pt x="14700" y="251"/>
                </a:moveTo>
                <a:cubicBezTo>
                  <a:pt x="14650" y="258"/>
                  <a:pt x="14611" y="289"/>
                  <a:pt x="14637" y="372"/>
                </a:cubicBezTo>
                <a:cubicBezTo>
                  <a:pt x="14662" y="471"/>
                  <a:pt x="14738" y="381"/>
                  <a:pt x="14777" y="392"/>
                </a:cubicBezTo>
                <a:cubicBezTo>
                  <a:pt x="14742" y="425"/>
                  <a:pt x="14831" y="483"/>
                  <a:pt x="14841" y="485"/>
                </a:cubicBezTo>
                <a:cubicBezTo>
                  <a:pt x="14922" y="501"/>
                  <a:pt x="15004" y="523"/>
                  <a:pt x="15086" y="516"/>
                </a:cubicBezTo>
                <a:cubicBezTo>
                  <a:pt x="15088" y="511"/>
                  <a:pt x="15089" y="509"/>
                  <a:pt x="15090" y="503"/>
                </a:cubicBezTo>
                <a:cubicBezTo>
                  <a:pt x="15046" y="475"/>
                  <a:pt x="15035" y="388"/>
                  <a:pt x="14985" y="380"/>
                </a:cubicBezTo>
                <a:cubicBezTo>
                  <a:pt x="14915" y="367"/>
                  <a:pt x="14888" y="332"/>
                  <a:pt x="14827" y="274"/>
                </a:cubicBezTo>
                <a:cubicBezTo>
                  <a:pt x="14811" y="259"/>
                  <a:pt x="14750" y="244"/>
                  <a:pt x="14700" y="251"/>
                </a:cubicBezTo>
                <a:close/>
                <a:moveTo>
                  <a:pt x="11039" y="336"/>
                </a:moveTo>
                <a:cubicBezTo>
                  <a:pt x="11003" y="325"/>
                  <a:pt x="10966" y="327"/>
                  <a:pt x="10938" y="344"/>
                </a:cubicBezTo>
                <a:cubicBezTo>
                  <a:pt x="10810" y="420"/>
                  <a:pt x="11042" y="529"/>
                  <a:pt x="11056" y="531"/>
                </a:cubicBezTo>
                <a:cubicBezTo>
                  <a:pt x="10940" y="560"/>
                  <a:pt x="11172" y="771"/>
                  <a:pt x="11196" y="716"/>
                </a:cubicBezTo>
                <a:cubicBezTo>
                  <a:pt x="11221" y="528"/>
                  <a:pt x="11313" y="460"/>
                  <a:pt x="11396" y="565"/>
                </a:cubicBezTo>
                <a:cubicBezTo>
                  <a:pt x="11392" y="577"/>
                  <a:pt x="11389" y="588"/>
                  <a:pt x="11385" y="601"/>
                </a:cubicBezTo>
                <a:cubicBezTo>
                  <a:pt x="11403" y="719"/>
                  <a:pt x="11540" y="594"/>
                  <a:pt x="11566" y="585"/>
                </a:cubicBezTo>
                <a:cubicBezTo>
                  <a:pt x="11498" y="476"/>
                  <a:pt x="11209" y="307"/>
                  <a:pt x="11122" y="336"/>
                </a:cubicBezTo>
                <a:cubicBezTo>
                  <a:pt x="11120" y="361"/>
                  <a:pt x="11126" y="384"/>
                  <a:pt x="11133" y="405"/>
                </a:cubicBezTo>
                <a:cubicBezTo>
                  <a:pt x="11109" y="371"/>
                  <a:pt x="11075" y="347"/>
                  <a:pt x="11039" y="336"/>
                </a:cubicBezTo>
                <a:close/>
                <a:moveTo>
                  <a:pt x="5588" y="428"/>
                </a:moveTo>
                <a:cubicBezTo>
                  <a:pt x="5534" y="424"/>
                  <a:pt x="5478" y="433"/>
                  <a:pt x="5469" y="434"/>
                </a:cubicBezTo>
                <a:cubicBezTo>
                  <a:pt x="5473" y="448"/>
                  <a:pt x="5514" y="456"/>
                  <a:pt x="5504" y="480"/>
                </a:cubicBezTo>
                <a:cubicBezTo>
                  <a:pt x="5484" y="498"/>
                  <a:pt x="5462" y="510"/>
                  <a:pt x="5440" y="513"/>
                </a:cubicBezTo>
                <a:cubicBezTo>
                  <a:pt x="5468" y="521"/>
                  <a:pt x="5711" y="665"/>
                  <a:pt x="5697" y="495"/>
                </a:cubicBezTo>
                <a:cubicBezTo>
                  <a:pt x="5693" y="447"/>
                  <a:pt x="5641" y="432"/>
                  <a:pt x="5588" y="428"/>
                </a:cubicBezTo>
                <a:close/>
                <a:moveTo>
                  <a:pt x="15170" y="470"/>
                </a:moveTo>
                <a:cubicBezTo>
                  <a:pt x="15142" y="473"/>
                  <a:pt x="15120" y="545"/>
                  <a:pt x="15096" y="544"/>
                </a:cubicBezTo>
                <a:cubicBezTo>
                  <a:pt x="15111" y="709"/>
                  <a:pt x="15232" y="619"/>
                  <a:pt x="15293" y="613"/>
                </a:cubicBezTo>
                <a:cubicBezTo>
                  <a:pt x="15267" y="627"/>
                  <a:pt x="15226" y="681"/>
                  <a:pt x="15247" y="745"/>
                </a:cubicBezTo>
                <a:cubicBezTo>
                  <a:pt x="15213" y="739"/>
                  <a:pt x="15180" y="752"/>
                  <a:pt x="15149" y="783"/>
                </a:cubicBezTo>
                <a:lnTo>
                  <a:pt x="15165" y="799"/>
                </a:lnTo>
                <a:cubicBezTo>
                  <a:pt x="15107" y="846"/>
                  <a:pt x="15039" y="762"/>
                  <a:pt x="14977" y="793"/>
                </a:cubicBezTo>
                <a:cubicBezTo>
                  <a:pt x="14938" y="814"/>
                  <a:pt x="14901" y="829"/>
                  <a:pt x="14860" y="837"/>
                </a:cubicBezTo>
                <a:cubicBezTo>
                  <a:pt x="14777" y="853"/>
                  <a:pt x="14717" y="924"/>
                  <a:pt x="14660" y="1038"/>
                </a:cubicBezTo>
                <a:lnTo>
                  <a:pt x="14668" y="1089"/>
                </a:lnTo>
                <a:cubicBezTo>
                  <a:pt x="14618" y="1100"/>
                  <a:pt x="14340" y="1078"/>
                  <a:pt x="14498" y="1284"/>
                </a:cubicBezTo>
                <a:cubicBezTo>
                  <a:pt x="14426" y="1258"/>
                  <a:pt x="14350" y="1250"/>
                  <a:pt x="14287" y="1338"/>
                </a:cubicBezTo>
                <a:cubicBezTo>
                  <a:pt x="14268" y="1258"/>
                  <a:pt x="14243" y="1198"/>
                  <a:pt x="14194" y="1210"/>
                </a:cubicBezTo>
                <a:lnTo>
                  <a:pt x="14197" y="1272"/>
                </a:lnTo>
                <a:lnTo>
                  <a:pt x="14205" y="1272"/>
                </a:lnTo>
                <a:cubicBezTo>
                  <a:pt x="14208" y="1272"/>
                  <a:pt x="14214" y="1287"/>
                  <a:pt x="14214" y="1300"/>
                </a:cubicBezTo>
                <a:cubicBezTo>
                  <a:pt x="14185" y="1339"/>
                  <a:pt x="14153" y="1328"/>
                  <a:pt x="14144" y="1413"/>
                </a:cubicBezTo>
                <a:cubicBezTo>
                  <a:pt x="14138" y="1411"/>
                  <a:pt x="14131" y="1410"/>
                  <a:pt x="14124" y="1408"/>
                </a:cubicBezTo>
                <a:cubicBezTo>
                  <a:pt x="14099" y="1292"/>
                  <a:pt x="14137" y="1196"/>
                  <a:pt x="14034" y="1184"/>
                </a:cubicBezTo>
                <a:cubicBezTo>
                  <a:pt x="14004" y="1181"/>
                  <a:pt x="13972" y="1182"/>
                  <a:pt x="13942" y="1182"/>
                </a:cubicBezTo>
                <a:cubicBezTo>
                  <a:pt x="13878" y="1182"/>
                  <a:pt x="13903" y="1270"/>
                  <a:pt x="13889" y="1346"/>
                </a:cubicBezTo>
                <a:cubicBezTo>
                  <a:pt x="13878" y="1407"/>
                  <a:pt x="13832" y="1371"/>
                  <a:pt x="13825" y="1444"/>
                </a:cubicBezTo>
                <a:cubicBezTo>
                  <a:pt x="13816" y="1524"/>
                  <a:pt x="13862" y="1510"/>
                  <a:pt x="13868" y="1541"/>
                </a:cubicBezTo>
                <a:cubicBezTo>
                  <a:pt x="13881" y="1594"/>
                  <a:pt x="13874" y="1640"/>
                  <a:pt x="13892" y="1701"/>
                </a:cubicBezTo>
                <a:cubicBezTo>
                  <a:pt x="13827" y="1660"/>
                  <a:pt x="13762" y="1637"/>
                  <a:pt x="13695" y="1616"/>
                </a:cubicBezTo>
                <a:cubicBezTo>
                  <a:pt x="13620" y="1599"/>
                  <a:pt x="13533" y="1513"/>
                  <a:pt x="13460" y="1513"/>
                </a:cubicBezTo>
                <a:cubicBezTo>
                  <a:pt x="13348" y="1513"/>
                  <a:pt x="13573" y="1730"/>
                  <a:pt x="13580" y="1742"/>
                </a:cubicBezTo>
                <a:cubicBezTo>
                  <a:pt x="13571" y="1746"/>
                  <a:pt x="13562" y="1750"/>
                  <a:pt x="13552" y="1752"/>
                </a:cubicBezTo>
                <a:lnTo>
                  <a:pt x="13555" y="1737"/>
                </a:lnTo>
                <a:cubicBezTo>
                  <a:pt x="13466" y="1675"/>
                  <a:pt x="13347" y="1803"/>
                  <a:pt x="13263" y="1819"/>
                </a:cubicBezTo>
                <a:cubicBezTo>
                  <a:pt x="13263" y="1791"/>
                  <a:pt x="13283" y="1738"/>
                  <a:pt x="13288" y="1706"/>
                </a:cubicBezTo>
                <a:cubicBezTo>
                  <a:pt x="13208" y="1691"/>
                  <a:pt x="13138" y="1767"/>
                  <a:pt x="13064" y="1811"/>
                </a:cubicBezTo>
                <a:cubicBezTo>
                  <a:pt x="13025" y="1835"/>
                  <a:pt x="12922" y="1866"/>
                  <a:pt x="12928" y="1978"/>
                </a:cubicBezTo>
                <a:cubicBezTo>
                  <a:pt x="12932" y="2060"/>
                  <a:pt x="12820" y="1950"/>
                  <a:pt x="12814" y="1943"/>
                </a:cubicBezTo>
                <a:cubicBezTo>
                  <a:pt x="12845" y="1909"/>
                  <a:pt x="12940" y="1900"/>
                  <a:pt x="12853" y="1811"/>
                </a:cubicBezTo>
                <a:cubicBezTo>
                  <a:pt x="12790" y="1747"/>
                  <a:pt x="12725" y="1751"/>
                  <a:pt x="12657" y="1750"/>
                </a:cubicBezTo>
                <a:cubicBezTo>
                  <a:pt x="12661" y="1824"/>
                  <a:pt x="12684" y="1823"/>
                  <a:pt x="12710" y="1863"/>
                </a:cubicBezTo>
                <a:cubicBezTo>
                  <a:pt x="12706" y="1853"/>
                  <a:pt x="12718" y="2123"/>
                  <a:pt x="12759" y="2035"/>
                </a:cubicBezTo>
                <a:cubicBezTo>
                  <a:pt x="12756" y="2058"/>
                  <a:pt x="12753" y="2081"/>
                  <a:pt x="12752" y="2104"/>
                </a:cubicBezTo>
                <a:cubicBezTo>
                  <a:pt x="12673" y="2022"/>
                  <a:pt x="12629" y="2079"/>
                  <a:pt x="12555" y="2143"/>
                </a:cubicBezTo>
                <a:cubicBezTo>
                  <a:pt x="12477" y="2211"/>
                  <a:pt x="12534" y="2253"/>
                  <a:pt x="12563" y="2313"/>
                </a:cubicBezTo>
                <a:cubicBezTo>
                  <a:pt x="12552" y="2349"/>
                  <a:pt x="12445" y="2259"/>
                  <a:pt x="12433" y="2248"/>
                </a:cubicBezTo>
                <a:cubicBezTo>
                  <a:pt x="12403" y="2224"/>
                  <a:pt x="12358" y="2257"/>
                  <a:pt x="12330" y="2282"/>
                </a:cubicBezTo>
                <a:cubicBezTo>
                  <a:pt x="12362" y="2365"/>
                  <a:pt x="12399" y="2389"/>
                  <a:pt x="12446" y="2421"/>
                </a:cubicBezTo>
                <a:cubicBezTo>
                  <a:pt x="12384" y="2499"/>
                  <a:pt x="12295" y="2285"/>
                  <a:pt x="12262" y="2243"/>
                </a:cubicBezTo>
                <a:cubicBezTo>
                  <a:pt x="12274" y="2204"/>
                  <a:pt x="12285" y="2162"/>
                  <a:pt x="12262" y="2120"/>
                </a:cubicBezTo>
                <a:cubicBezTo>
                  <a:pt x="12335" y="2147"/>
                  <a:pt x="12750" y="2199"/>
                  <a:pt x="12562" y="1883"/>
                </a:cubicBezTo>
                <a:cubicBezTo>
                  <a:pt x="12483" y="1751"/>
                  <a:pt x="12232" y="1633"/>
                  <a:pt x="12131" y="1660"/>
                </a:cubicBezTo>
                <a:cubicBezTo>
                  <a:pt x="12129" y="1650"/>
                  <a:pt x="12124" y="1647"/>
                  <a:pt x="12118" y="1652"/>
                </a:cubicBezTo>
                <a:cubicBezTo>
                  <a:pt x="12133" y="1652"/>
                  <a:pt x="12082" y="1585"/>
                  <a:pt x="12067" y="1580"/>
                </a:cubicBezTo>
                <a:cubicBezTo>
                  <a:pt x="12044" y="1572"/>
                  <a:pt x="12010" y="1585"/>
                  <a:pt x="11985" y="1585"/>
                </a:cubicBezTo>
                <a:cubicBezTo>
                  <a:pt x="11979" y="1585"/>
                  <a:pt x="11978" y="1596"/>
                  <a:pt x="11974" y="1603"/>
                </a:cubicBezTo>
                <a:lnTo>
                  <a:pt x="11976" y="1590"/>
                </a:lnTo>
                <a:cubicBezTo>
                  <a:pt x="11958" y="1582"/>
                  <a:pt x="11941" y="1571"/>
                  <a:pt x="11923" y="1562"/>
                </a:cubicBezTo>
                <a:cubicBezTo>
                  <a:pt x="11944" y="1552"/>
                  <a:pt x="11963" y="1546"/>
                  <a:pt x="11982" y="1529"/>
                </a:cubicBezTo>
                <a:lnTo>
                  <a:pt x="11981" y="1516"/>
                </a:lnTo>
                <a:cubicBezTo>
                  <a:pt x="11976" y="1475"/>
                  <a:pt x="11854" y="1439"/>
                  <a:pt x="11840" y="1459"/>
                </a:cubicBezTo>
                <a:cubicBezTo>
                  <a:pt x="11841" y="1350"/>
                  <a:pt x="11756" y="1460"/>
                  <a:pt x="11742" y="1493"/>
                </a:cubicBezTo>
                <a:cubicBezTo>
                  <a:pt x="11742" y="1460"/>
                  <a:pt x="11738" y="1440"/>
                  <a:pt x="11725" y="1431"/>
                </a:cubicBezTo>
                <a:cubicBezTo>
                  <a:pt x="11726" y="1435"/>
                  <a:pt x="11724" y="1439"/>
                  <a:pt x="11711" y="1439"/>
                </a:cubicBezTo>
                <a:lnTo>
                  <a:pt x="11711" y="1421"/>
                </a:lnTo>
                <a:cubicBezTo>
                  <a:pt x="11641" y="1414"/>
                  <a:pt x="11559" y="1447"/>
                  <a:pt x="11491" y="1475"/>
                </a:cubicBezTo>
                <a:lnTo>
                  <a:pt x="11486" y="1508"/>
                </a:lnTo>
                <a:cubicBezTo>
                  <a:pt x="11491" y="1513"/>
                  <a:pt x="11496" y="1516"/>
                  <a:pt x="11501" y="1521"/>
                </a:cubicBezTo>
                <a:cubicBezTo>
                  <a:pt x="11499" y="1526"/>
                  <a:pt x="11423" y="1532"/>
                  <a:pt x="11449" y="1570"/>
                </a:cubicBezTo>
                <a:cubicBezTo>
                  <a:pt x="11447" y="1573"/>
                  <a:pt x="11428" y="1593"/>
                  <a:pt x="11424" y="1593"/>
                </a:cubicBezTo>
                <a:cubicBezTo>
                  <a:pt x="11395" y="1584"/>
                  <a:pt x="11364" y="1530"/>
                  <a:pt x="11335" y="1565"/>
                </a:cubicBezTo>
                <a:cubicBezTo>
                  <a:pt x="11323" y="1579"/>
                  <a:pt x="11148" y="1704"/>
                  <a:pt x="11251" y="1724"/>
                </a:cubicBezTo>
                <a:cubicBezTo>
                  <a:pt x="11228" y="1787"/>
                  <a:pt x="11198" y="1721"/>
                  <a:pt x="11199" y="1680"/>
                </a:cubicBezTo>
                <a:cubicBezTo>
                  <a:pt x="11156" y="1674"/>
                  <a:pt x="11042" y="1782"/>
                  <a:pt x="11037" y="1858"/>
                </a:cubicBezTo>
                <a:cubicBezTo>
                  <a:pt x="11078" y="1853"/>
                  <a:pt x="11118" y="1837"/>
                  <a:pt x="11159" y="1827"/>
                </a:cubicBezTo>
                <a:cubicBezTo>
                  <a:pt x="11098" y="1848"/>
                  <a:pt x="10940" y="2215"/>
                  <a:pt x="10931" y="2331"/>
                </a:cubicBezTo>
                <a:cubicBezTo>
                  <a:pt x="10890" y="2344"/>
                  <a:pt x="10858" y="2452"/>
                  <a:pt x="10827" y="2454"/>
                </a:cubicBezTo>
                <a:cubicBezTo>
                  <a:pt x="10791" y="2454"/>
                  <a:pt x="10781" y="2388"/>
                  <a:pt x="10763" y="2480"/>
                </a:cubicBezTo>
                <a:cubicBezTo>
                  <a:pt x="10755" y="2522"/>
                  <a:pt x="10667" y="2595"/>
                  <a:pt x="10650" y="2593"/>
                </a:cubicBezTo>
                <a:cubicBezTo>
                  <a:pt x="10652" y="2610"/>
                  <a:pt x="10650" y="2615"/>
                  <a:pt x="10642" y="2611"/>
                </a:cubicBezTo>
                <a:cubicBezTo>
                  <a:pt x="10642" y="2616"/>
                  <a:pt x="10638" y="2634"/>
                  <a:pt x="10638" y="2637"/>
                </a:cubicBezTo>
                <a:cubicBezTo>
                  <a:pt x="10611" y="2675"/>
                  <a:pt x="10559" y="2654"/>
                  <a:pt x="10569" y="2765"/>
                </a:cubicBezTo>
                <a:cubicBezTo>
                  <a:pt x="10576" y="2840"/>
                  <a:pt x="10556" y="3028"/>
                  <a:pt x="10577" y="3092"/>
                </a:cubicBezTo>
                <a:cubicBezTo>
                  <a:pt x="10615" y="3211"/>
                  <a:pt x="10639" y="3342"/>
                  <a:pt x="10738" y="3300"/>
                </a:cubicBezTo>
                <a:cubicBezTo>
                  <a:pt x="10778" y="3283"/>
                  <a:pt x="10892" y="3156"/>
                  <a:pt x="10897" y="3081"/>
                </a:cubicBezTo>
                <a:cubicBezTo>
                  <a:pt x="10904" y="3113"/>
                  <a:pt x="10902" y="3118"/>
                  <a:pt x="10923" y="3140"/>
                </a:cubicBezTo>
                <a:cubicBezTo>
                  <a:pt x="10918" y="3147"/>
                  <a:pt x="10913" y="3154"/>
                  <a:pt x="10907" y="3158"/>
                </a:cubicBezTo>
                <a:cubicBezTo>
                  <a:pt x="10939" y="3298"/>
                  <a:pt x="10969" y="3419"/>
                  <a:pt x="11026" y="3529"/>
                </a:cubicBezTo>
                <a:cubicBezTo>
                  <a:pt x="11007" y="3546"/>
                  <a:pt x="11003" y="3584"/>
                  <a:pt x="11018" y="3616"/>
                </a:cubicBezTo>
                <a:cubicBezTo>
                  <a:pt x="11007" y="3605"/>
                  <a:pt x="10964" y="3655"/>
                  <a:pt x="10955" y="3665"/>
                </a:cubicBezTo>
                <a:cubicBezTo>
                  <a:pt x="10903" y="3718"/>
                  <a:pt x="10983" y="3735"/>
                  <a:pt x="10975" y="3783"/>
                </a:cubicBezTo>
                <a:cubicBezTo>
                  <a:pt x="10964" y="3840"/>
                  <a:pt x="10937" y="3742"/>
                  <a:pt x="10940" y="3842"/>
                </a:cubicBezTo>
                <a:cubicBezTo>
                  <a:pt x="10927" y="3850"/>
                  <a:pt x="10893" y="3866"/>
                  <a:pt x="10881" y="3845"/>
                </a:cubicBezTo>
                <a:cubicBezTo>
                  <a:pt x="10884" y="3825"/>
                  <a:pt x="10891" y="3765"/>
                  <a:pt x="10886" y="3747"/>
                </a:cubicBezTo>
                <a:cubicBezTo>
                  <a:pt x="10896" y="3755"/>
                  <a:pt x="10931" y="3798"/>
                  <a:pt x="10930" y="3801"/>
                </a:cubicBezTo>
                <a:cubicBezTo>
                  <a:pt x="10985" y="3703"/>
                  <a:pt x="10849" y="3628"/>
                  <a:pt x="10878" y="3734"/>
                </a:cubicBezTo>
                <a:cubicBezTo>
                  <a:pt x="10873" y="3731"/>
                  <a:pt x="10868" y="3730"/>
                  <a:pt x="10862" y="3729"/>
                </a:cubicBezTo>
                <a:cubicBezTo>
                  <a:pt x="10868" y="3716"/>
                  <a:pt x="10899" y="3593"/>
                  <a:pt x="10899" y="3590"/>
                </a:cubicBezTo>
                <a:cubicBezTo>
                  <a:pt x="10902" y="3594"/>
                  <a:pt x="10905" y="3598"/>
                  <a:pt x="10911" y="3598"/>
                </a:cubicBezTo>
                <a:cubicBezTo>
                  <a:pt x="10913" y="3598"/>
                  <a:pt x="10910" y="3388"/>
                  <a:pt x="10926" y="3315"/>
                </a:cubicBezTo>
                <a:cubicBezTo>
                  <a:pt x="10879" y="3336"/>
                  <a:pt x="10833" y="3386"/>
                  <a:pt x="10790" y="3426"/>
                </a:cubicBezTo>
                <a:cubicBezTo>
                  <a:pt x="10750" y="3462"/>
                  <a:pt x="10737" y="3672"/>
                  <a:pt x="10784" y="3698"/>
                </a:cubicBezTo>
                <a:cubicBezTo>
                  <a:pt x="10782" y="3716"/>
                  <a:pt x="10774" y="3731"/>
                  <a:pt x="10774" y="3750"/>
                </a:cubicBezTo>
                <a:cubicBezTo>
                  <a:pt x="10767" y="3744"/>
                  <a:pt x="10761" y="3739"/>
                  <a:pt x="10754" y="3734"/>
                </a:cubicBezTo>
                <a:cubicBezTo>
                  <a:pt x="10763" y="3753"/>
                  <a:pt x="10770" y="3842"/>
                  <a:pt x="10787" y="3842"/>
                </a:cubicBezTo>
                <a:cubicBezTo>
                  <a:pt x="10771" y="3842"/>
                  <a:pt x="10774" y="3847"/>
                  <a:pt x="10766" y="3853"/>
                </a:cubicBezTo>
                <a:cubicBezTo>
                  <a:pt x="10765" y="3848"/>
                  <a:pt x="10785" y="3917"/>
                  <a:pt x="10784" y="3922"/>
                </a:cubicBezTo>
                <a:cubicBezTo>
                  <a:pt x="10769" y="3923"/>
                  <a:pt x="10753" y="3944"/>
                  <a:pt x="10758" y="3978"/>
                </a:cubicBezTo>
                <a:cubicBezTo>
                  <a:pt x="10723" y="3973"/>
                  <a:pt x="10539" y="3955"/>
                  <a:pt x="10578" y="4115"/>
                </a:cubicBezTo>
                <a:cubicBezTo>
                  <a:pt x="10523" y="4014"/>
                  <a:pt x="10573" y="4005"/>
                  <a:pt x="10528" y="4138"/>
                </a:cubicBezTo>
                <a:cubicBezTo>
                  <a:pt x="10500" y="4223"/>
                  <a:pt x="10458" y="4287"/>
                  <a:pt x="10415" y="4333"/>
                </a:cubicBezTo>
                <a:lnTo>
                  <a:pt x="10413" y="4331"/>
                </a:lnTo>
                <a:cubicBezTo>
                  <a:pt x="10333" y="4318"/>
                  <a:pt x="10358" y="4416"/>
                  <a:pt x="10327" y="4485"/>
                </a:cubicBezTo>
                <a:cubicBezTo>
                  <a:pt x="10324" y="4492"/>
                  <a:pt x="10220" y="4614"/>
                  <a:pt x="10228" y="4613"/>
                </a:cubicBezTo>
                <a:cubicBezTo>
                  <a:pt x="10191" y="4613"/>
                  <a:pt x="10147" y="4553"/>
                  <a:pt x="10111" y="4536"/>
                </a:cubicBezTo>
                <a:cubicBezTo>
                  <a:pt x="10127" y="4728"/>
                  <a:pt x="10133" y="4640"/>
                  <a:pt x="10067" y="4724"/>
                </a:cubicBezTo>
                <a:cubicBezTo>
                  <a:pt x="10028" y="4686"/>
                  <a:pt x="10020" y="4701"/>
                  <a:pt x="9980" y="4701"/>
                </a:cubicBezTo>
                <a:cubicBezTo>
                  <a:pt x="9928" y="4728"/>
                  <a:pt x="9880" y="4865"/>
                  <a:pt x="9972" y="4873"/>
                </a:cubicBezTo>
                <a:cubicBezTo>
                  <a:pt x="10020" y="4931"/>
                  <a:pt x="10055" y="4883"/>
                  <a:pt x="10084" y="4999"/>
                </a:cubicBezTo>
                <a:cubicBezTo>
                  <a:pt x="10096" y="5046"/>
                  <a:pt x="10109" y="5077"/>
                  <a:pt x="10131" y="5104"/>
                </a:cubicBezTo>
                <a:cubicBezTo>
                  <a:pt x="10170" y="5117"/>
                  <a:pt x="10122" y="5515"/>
                  <a:pt x="10102" y="5541"/>
                </a:cubicBezTo>
                <a:cubicBezTo>
                  <a:pt x="10104" y="5544"/>
                  <a:pt x="10009" y="5520"/>
                  <a:pt x="10001" y="5521"/>
                </a:cubicBezTo>
                <a:cubicBezTo>
                  <a:pt x="9977" y="5528"/>
                  <a:pt x="9930" y="5570"/>
                  <a:pt x="9910" y="5570"/>
                </a:cubicBezTo>
                <a:cubicBezTo>
                  <a:pt x="9879" y="5570"/>
                  <a:pt x="9664" y="5362"/>
                  <a:pt x="9647" y="5526"/>
                </a:cubicBezTo>
                <a:cubicBezTo>
                  <a:pt x="9632" y="5567"/>
                  <a:pt x="9568" y="5570"/>
                  <a:pt x="9581" y="5631"/>
                </a:cubicBezTo>
                <a:cubicBezTo>
                  <a:pt x="9596" y="5700"/>
                  <a:pt x="9610" y="5731"/>
                  <a:pt x="9596" y="5814"/>
                </a:cubicBezTo>
                <a:cubicBezTo>
                  <a:pt x="9607" y="5796"/>
                  <a:pt x="9627" y="5766"/>
                  <a:pt x="9641" y="5760"/>
                </a:cubicBezTo>
                <a:cubicBezTo>
                  <a:pt x="9641" y="5764"/>
                  <a:pt x="9642" y="5769"/>
                  <a:pt x="9642" y="5773"/>
                </a:cubicBezTo>
                <a:cubicBezTo>
                  <a:pt x="9631" y="5782"/>
                  <a:pt x="9617" y="5801"/>
                  <a:pt x="9606" y="5816"/>
                </a:cubicBezTo>
                <a:cubicBezTo>
                  <a:pt x="9617" y="5964"/>
                  <a:pt x="9512" y="6347"/>
                  <a:pt x="9589" y="6382"/>
                </a:cubicBezTo>
                <a:cubicBezTo>
                  <a:pt x="9604" y="6418"/>
                  <a:pt x="9578" y="6578"/>
                  <a:pt x="9575" y="6613"/>
                </a:cubicBezTo>
                <a:cubicBezTo>
                  <a:pt x="9615" y="6614"/>
                  <a:pt x="9658" y="6619"/>
                  <a:pt x="9696" y="6593"/>
                </a:cubicBezTo>
                <a:cubicBezTo>
                  <a:pt x="9699" y="6581"/>
                  <a:pt x="9699" y="6569"/>
                  <a:pt x="9699" y="6557"/>
                </a:cubicBezTo>
                <a:cubicBezTo>
                  <a:pt x="9733" y="6574"/>
                  <a:pt x="9776" y="6827"/>
                  <a:pt x="9818" y="6737"/>
                </a:cubicBezTo>
                <a:cubicBezTo>
                  <a:pt x="9856" y="6655"/>
                  <a:pt x="9892" y="6617"/>
                  <a:pt x="9956" y="6626"/>
                </a:cubicBezTo>
                <a:cubicBezTo>
                  <a:pt x="9970" y="6625"/>
                  <a:pt x="10022" y="6636"/>
                  <a:pt x="10025" y="6639"/>
                </a:cubicBezTo>
                <a:cubicBezTo>
                  <a:pt x="10044" y="6657"/>
                  <a:pt x="10091" y="6496"/>
                  <a:pt x="10129" y="6487"/>
                </a:cubicBezTo>
                <a:cubicBezTo>
                  <a:pt x="10132" y="6431"/>
                  <a:pt x="10218" y="6280"/>
                  <a:pt x="10209" y="6264"/>
                </a:cubicBezTo>
                <a:cubicBezTo>
                  <a:pt x="10133" y="6134"/>
                  <a:pt x="10253" y="6086"/>
                  <a:pt x="10257" y="5963"/>
                </a:cubicBezTo>
                <a:cubicBezTo>
                  <a:pt x="10260" y="5901"/>
                  <a:pt x="10418" y="5840"/>
                  <a:pt x="10433" y="5706"/>
                </a:cubicBezTo>
                <a:cubicBezTo>
                  <a:pt x="10393" y="5551"/>
                  <a:pt x="10504" y="5572"/>
                  <a:pt x="10543" y="5572"/>
                </a:cubicBezTo>
                <a:cubicBezTo>
                  <a:pt x="10630" y="5572"/>
                  <a:pt x="10630" y="5636"/>
                  <a:pt x="10708" y="5526"/>
                </a:cubicBezTo>
                <a:cubicBezTo>
                  <a:pt x="10768" y="5563"/>
                  <a:pt x="10769" y="5433"/>
                  <a:pt x="10809" y="5433"/>
                </a:cubicBezTo>
                <a:cubicBezTo>
                  <a:pt x="10907" y="5442"/>
                  <a:pt x="10881" y="5623"/>
                  <a:pt x="10942" y="5701"/>
                </a:cubicBezTo>
                <a:cubicBezTo>
                  <a:pt x="10984" y="5756"/>
                  <a:pt x="11019" y="5875"/>
                  <a:pt x="11063" y="5912"/>
                </a:cubicBezTo>
                <a:cubicBezTo>
                  <a:pt x="11073" y="5920"/>
                  <a:pt x="11148" y="5978"/>
                  <a:pt x="11149" y="5981"/>
                </a:cubicBezTo>
                <a:cubicBezTo>
                  <a:pt x="11153" y="6001"/>
                  <a:pt x="11242" y="6133"/>
                  <a:pt x="11255" y="6138"/>
                </a:cubicBezTo>
                <a:cubicBezTo>
                  <a:pt x="11290" y="6150"/>
                  <a:pt x="11328" y="6392"/>
                  <a:pt x="11270" y="6397"/>
                </a:cubicBezTo>
                <a:cubicBezTo>
                  <a:pt x="11244" y="6395"/>
                  <a:pt x="11228" y="6459"/>
                  <a:pt x="11214" y="6459"/>
                </a:cubicBezTo>
                <a:cubicBezTo>
                  <a:pt x="11178" y="6459"/>
                  <a:pt x="11072" y="6372"/>
                  <a:pt x="11054" y="6449"/>
                </a:cubicBezTo>
                <a:cubicBezTo>
                  <a:pt x="11036" y="6525"/>
                  <a:pt x="11206" y="6691"/>
                  <a:pt x="11232" y="6691"/>
                </a:cubicBezTo>
                <a:cubicBezTo>
                  <a:pt x="11273" y="6691"/>
                  <a:pt x="11255" y="6502"/>
                  <a:pt x="11272" y="6464"/>
                </a:cubicBezTo>
                <a:cubicBezTo>
                  <a:pt x="11285" y="6506"/>
                  <a:pt x="11459" y="6254"/>
                  <a:pt x="11344" y="6171"/>
                </a:cubicBezTo>
                <a:cubicBezTo>
                  <a:pt x="11343" y="6126"/>
                  <a:pt x="11354" y="6093"/>
                  <a:pt x="11373" y="6071"/>
                </a:cubicBezTo>
                <a:cubicBezTo>
                  <a:pt x="11399" y="6071"/>
                  <a:pt x="11427" y="6138"/>
                  <a:pt x="11438" y="6176"/>
                </a:cubicBezTo>
                <a:cubicBezTo>
                  <a:pt x="11581" y="6094"/>
                  <a:pt x="11298" y="5901"/>
                  <a:pt x="11301" y="5883"/>
                </a:cubicBezTo>
                <a:cubicBezTo>
                  <a:pt x="11323" y="5798"/>
                  <a:pt x="11293" y="5811"/>
                  <a:pt x="11258" y="5811"/>
                </a:cubicBezTo>
                <a:cubicBezTo>
                  <a:pt x="11182" y="5811"/>
                  <a:pt x="11179" y="5663"/>
                  <a:pt x="11144" y="5580"/>
                </a:cubicBezTo>
                <a:cubicBezTo>
                  <a:pt x="11114" y="5510"/>
                  <a:pt x="11062" y="5490"/>
                  <a:pt x="11050" y="5395"/>
                </a:cubicBezTo>
                <a:cubicBezTo>
                  <a:pt x="11027" y="5294"/>
                  <a:pt x="11065" y="5291"/>
                  <a:pt x="11092" y="5246"/>
                </a:cubicBezTo>
                <a:cubicBezTo>
                  <a:pt x="11088" y="5289"/>
                  <a:pt x="11105" y="5348"/>
                  <a:pt x="11118" y="5379"/>
                </a:cubicBezTo>
                <a:cubicBezTo>
                  <a:pt x="11133" y="5359"/>
                  <a:pt x="11146" y="5359"/>
                  <a:pt x="11159" y="5382"/>
                </a:cubicBezTo>
                <a:cubicBezTo>
                  <a:pt x="11162" y="5374"/>
                  <a:pt x="11172" y="5336"/>
                  <a:pt x="11177" y="5336"/>
                </a:cubicBezTo>
                <a:cubicBezTo>
                  <a:pt x="11176" y="5336"/>
                  <a:pt x="11249" y="5567"/>
                  <a:pt x="11293" y="5585"/>
                </a:cubicBezTo>
                <a:cubicBezTo>
                  <a:pt x="11338" y="5604"/>
                  <a:pt x="11376" y="5682"/>
                  <a:pt x="11417" y="5724"/>
                </a:cubicBezTo>
                <a:cubicBezTo>
                  <a:pt x="11428" y="5739"/>
                  <a:pt x="11439" y="5754"/>
                  <a:pt x="11451" y="5768"/>
                </a:cubicBezTo>
                <a:cubicBezTo>
                  <a:pt x="11451" y="5768"/>
                  <a:pt x="11455" y="5753"/>
                  <a:pt x="11458" y="5742"/>
                </a:cubicBezTo>
                <a:cubicBezTo>
                  <a:pt x="11475" y="5770"/>
                  <a:pt x="11487" y="5799"/>
                  <a:pt x="11508" y="5809"/>
                </a:cubicBezTo>
                <a:cubicBezTo>
                  <a:pt x="11510" y="5955"/>
                  <a:pt x="11491" y="5986"/>
                  <a:pt x="11538" y="6102"/>
                </a:cubicBezTo>
                <a:cubicBezTo>
                  <a:pt x="11497" y="6122"/>
                  <a:pt x="11539" y="6214"/>
                  <a:pt x="11556" y="6184"/>
                </a:cubicBezTo>
                <a:cubicBezTo>
                  <a:pt x="11575" y="6230"/>
                  <a:pt x="11586" y="6281"/>
                  <a:pt x="11585" y="6343"/>
                </a:cubicBezTo>
                <a:cubicBezTo>
                  <a:pt x="11610" y="6348"/>
                  <a:pt x="11634" y="6365"/>
                  <a:pt x="11656" y="6392"/>
                </a:cubicBezTo>
                <a:cubicBezTo>
                  <a:pt x="11640" y="6412"/>
                  <a:pt x="11629" y="6437"/>
                  <a:pt x="11620" y="6467"/>
                </a:cubicBezTo>
                <a:cubicBezTo>
                  <a:pt x="11672" y="6537"/>
                  <a:pt x="11634" y="6604"/>
                  <a:pt x="11690" y="6670"/>
                </a:cubicBezTo>
                <a:cubicBezTo>
                  <a:pt x="11691" y="6654"/>
                  <a:pt x="11696" y="6612"/>
                  <a:pt x="11707" y="6616"/>
                </a:cubicBezTo>
                <a:cubicBezTo>
                  <a:pt x="11719" y="6635"/>
                  <a:pt x="11719" y="6695"/>
                  <a:pt x="11731" y="6724"/>
                </a:cubicBezTo>
                <a:cubicBezTo>
                  <a:pt x="11734" y="6710"/>
                  <a:pt x="11740" y="6660"/>
                  <a:pt x="11748" y="6660"/>
                </a:cubicBezTo>
                <a:cubicBezTo>
                  <a:pt x="11754" y="6660"/>
                  <a:pt x="11785" y="6718"/>
                  <a:pt x="11789" y="6732"/>
                </a:cubicBezTo>
                <a:cubicBezTo>
                  <a:pt x="11789" y="6671"/>
                  <a:pt x="11783" y="6604"/>
                  <a:pt x="11767" y="6552"/>
                </a:cubicBezTo>
                <a:cubicBezTo>
                  <a:pt x="11785" y="6557"/>
                  <a:pt x="11803" y="6543"/>
                  <a:pt x="11805" y="6503"/>
                </a:cubicBezTo>
                <a:cubicBezTo>
                  <a:pt x="11821" y="6510"/>
                  <a:pt x="11856" y="6511"/>
                  <a:pt x="11842" y="6459"/>
                </a:cubicBezTo>
                <a:cubicBezTo>
                  <a:pt x="11854" y="6456"/>
                  <a:pt x="11865" y="6446"/>
                  <a:pt x="11873" y="6428"/>
                </a:cubicBezTo>
                <a:cubicBezTo>
                  <a:pt x="11860" y="6383"/>
                  <a:pt x="11693" y="6096"/>
                  <a:pt x="11734" y="6050"/>
                </a:cubicBezTo>
                <a:cubicBezTo>
                  <a:pt x="11734" y="6111"/>
                  <a:pt x="11847" y="6095"/>
                  <a:pt x="11808" y="6020"/>
                </a:cubicBezTo>
                <a:cubicBezTo>
                  <a:pt x="11861" y="6028"/>
                  <a:pt x="11882" y="5986"/>
                  <a:pt x="11947" y="6020"/>
                </a:cubicBezTo>
                <a:cubicBezTo>
                  <a:pt x="11967" y="6004"/>
                  <a:pt x="11988" y="5964"/>
                  <a:pt x="11998" y="5912"/>
                </a:cubicBezTo>
                <a:cubicBezTo>
                  <a:pt x="11998" y="5888"/>
                  <a:pt x="11998" y="5823"/>
                  <a:pt x="11991" y="5865"/>
                </a:cubicBezTo>
                <a:cubicBezTo>
                  <a:pt x="11994" y="5866"/>
                  <a:pt x="11996" y="5861"/>
                  <a:pt x="11999" y="5860"/>
                </a:cubicBezTo>
                <a:cubicBezTo>
                  <a:pt x="11996" y="5879"/>
                  <a:pt x="11997" y="5904"/>
                  <a:pt x="12005" y="5932"/>
                </a:cubicBezTo>
                <a:cubicBezTo>
                  <a:pt x="11991" y="5950"/>
                  <a:pt x="11954" y="6079"/>
                  <a:pt x="11985" y="6102"/>
                </a:cubicBezTo>
                <a:cubicBezTo>
                  <a:pt x="11951" y="6181"/>
                  <a:pt x="11974" y="6288"/>
                  <a:pt x="12023" y="6292"/>
                </a:cubicBezTo>
                <a:cubicBezTo>
                  <a:pt x="12030" y="6459"/>
                  <a:pt x="12073" y="6740"/>
                  <a:pt x="12176" y="6737"/>
                </a:cubicBezTo>
                <a:cubicBezTo>
                  <a:pt x="12204" y="6740"/>
                  <a:pt x="12336" y="6925"/>
                  <a:pt x="12337" y="6734"/>
                </a:cubicBezTo>
                <a:cubicBezTo>
                  <a:pt x="12338" y="6663"/>
                  <a:pt x="12454" y="6840"/>
                  <a:pt x="12456" y="6842"/>
                </a:cubicBezTo>
                <a:cubicBezTo>
                  <a:pt x="12520" y="6901"/>
                  <a:pt x="12559" y="6740"/>
                  <a:pt x="12603" y="6729"/>
                </a:cubicBezTo>
                <a:cubicBezTo>
                  <a:pt x="12625" y="6729"/>
                  <a:pt x="12645" y="6785"/>
                  <a:pt x="12670" y="6760"/>
                </a:cubicBezTo>
                <a:cubicBezTo>
                  <a:pt x="12665" y="6806"/>
                  <a:pt x="12683" y="6849"/>
                  <a:pt x="12679" y="6901"/>
                </a:cubicBezTo>
                <a:cubicBezTo>
                  <a:pt x="12679" y="6901"/>
                  <a:pt x="12697" y="6911"/>
                  <a:pt x="12698" y="6912"/>
                </a:cubicBezTo>
                <a:cubicBezTo>
                  <a:pt x="12700" y="6949"/>
                  <a:pt x="12694" y="6991"/>
                  <a:pt x="12706" y="7025"/>
                </a:cubicBezTo>
                <a:cubicBezTo>
                  <a:pt x="12672" y="7086"/>
                  <a:pt x="12666" y="7158"/>
                  <a:pt x="12656" y="7241"/>
                </a:cubicBezTo>
                <a:cubicBezTo>
                  <a:pt x="12627" y="7259"/>
                  <a:pt x="12618" y="7422"/>
                  <a:pt x="12596" y="7511"/>
                </a:cubicBezTo>
                <a:cubicBezTo>
                  <a:pt x="12596" y="7511"/>
                  <a:pt x="12595" y="7510"/>
                  <a:pt x="12595" y="7511"/>
                </a:cubicBezTo>
                <a:cubicBezTo>
                  <a:pt x="12556" y="7536"/>
                  <a:pt x="12515" y="7529"/>
                  <a:pt x="12476" y="7544"/>
                </a:cubicBezTo>
                <a:cubicBezTo>
                  <a:pt x="12463" y="7544"/>
                  <a:pt x="12400" y="7481"/>
                  <a:pt x="12385" y="7469"/>
                </a:cubicBezTo>
                <a:cubicBezTo>
                  <a:pt x="12370" y="7466"/>
                  <a:pt x="12330" y="7482"/>
                  <a:pt x="12323" y="7477"/>
                </a:cubicBezTo>
                <a:cubicBezTo>
                  <a:pt x="12317" y="7477"/>
                  <a:pt x="12307" y="7461"/>
                  <a:pt x="12302" y="7457"/>
                </a:cubicBezTo>
                <a:cubicBezTo>
                  <a:pt x="12301" y="7460"/>
                  <a:pt x="12291" y="7521"/>
                  <a:pt x="12293" y="7521"/>
                </a:cubicBezTo>
                <a:cubicBezTo>
                  <a:pt x="12237" y="7537"/>
                  <a:pt x="12214" y="7612"/>
                  <a:pt x="12151" y="7536"/>
                </a:cubicBezTo>
                <a:cubicBezTo>
                  <a:pt x="12101" y="7474"/>
                  <a:pt x="12014" y="7441"/>
                  <a:pt x="11956" y="7477"/>
                </a:cubicBezTo>
                <a:cubicBezTo>
                  <a:pt x="11953" y="7458"/>
                  <a:pt x="11775" y="7290"/>
                  <a:pt x="11763" y="7284"/>
                </a:cubicBezTo>
                <a:cubicBezTo>
                  <a:pt x="11703" y="7256"/>
                  <a:pt x="11590" y="7275"/>
                  <a:pt x="11562" y="7421"/>
                </a:cubicBezTo>
                <a:cubicBezTo>
                  <a:pt x="11547" y="7499"/>
                  <a:pt x="11581" y="7559"/>
                  <a:pt x="11569" y="7626"/>
                </a:cubicBezTo>
                <a:cubicBezTo>
                  <a:pt x="11549" y="7729"/>
                  <a:pt x="11276" y="7523"/>
                  <a:pt x="11269" y="7431"/>
                </a:cubicBezTo>
                <a:cubicBezTo>
                  <a:pt x="11258" y="7288"/>
                  <a:pt x="11046" y="7228"/>
                  <a:pt x="10985" y="7217"/>
                </a:cubicBezTo>
                <a:cubicBezTo>
                  <a:pt x="10983" y="7180"/>
                  <a:pt x="10972" y="7158"/>
                  <a:pt x="10952" y="7153"/>
                </a:cubicBezTo>
                <a:lnTo>
                  <a:pt x="10952" y="7151"/>
                </a:lnTo>
                <a:cubicBezTo>
                  <a:pt x="10941" y="7152"/>
                  <a:pt x="10904" y="7141"/>
                  <a:pt x="10908" y="7104"/>
                </a:cubicBezTo>
                <a:cubicBezTo>
                  <a:pt x="10908" y="7092"/>
                  <a:pt x="10976" y="6985"/>
                  <a:pt x="10981" y="6937"/>
                </a:cubicBezTo>
                <a:cubicBezTo>
                  <a:pt x="10991" y="6849"/>
                  <a:pt x="10952" y="6852"/>
                  <a:pt x="10955" y="6814"/>
                </a:cubicBezTo>
                <a:cubicBezTo>
                  <a:pt x="10936" y="6780"/>
                  <a:pt x="11027" y="6517"/>
                  <a:pt x="10926" y="6634"/>
                </a:cubicBezTo>
                <a:cubicBezTo>
                  <a:pt x="10916" y="6559"/>
                  <a:pt x="10733" y="6554"/>
                  <a:pt x="10691" y="6585"/>
                </a:cubicBezTo>
                <a:cubicBezTo>
                  <a:pt x="10683" y="6585"/>
                  <a:pt x="10559" y="6593"/>
                  <a:pt x="10570" y="6629"/>
                </a:cubicBezTo>
                <a:cubicBezTo>
                  <a:pt x="10498" y="6546"/>
                  <a:pt x="10380" y="6638"/>
                  <a:pt x="10310" y="6673"/>
                </a:cubicBezTo>
                <a:cubicBezTo>
                  <a:pt x="10215" y="6673"/>
                  <a:pt x="10114" y="6823"/>
                  <a:pt x="10026" y="6883"/>
                </a:cubicBezTo>
                <a:cubicBezTo>
                  <a:pt x="10022" y="6875"/>
                  <a:pt x="10019" y="6863"/>
                  <a:pt x="10017" y="6852"/>
                </a:cubicBezTo>
                <a:lnTo>
                  <a:pt x="10010" y="6855"/>
                </a:lnTo>
                <a:lnTo>
                  <a:pt x="10006" y="6837"/>
                </a:lnTo>
                <a:cubicBezTo>
                  <a:pt x="9967" y="6883"/>
                  <a:pt x="9898" y="6881"/>
                  <a:pt x="9859" y="6829"/>
                </a:cubicBezTo>
                <a:cubicBezTo>
                  <a:pt x="9860" y="6798"/>
                  <a:pt x="9860" y="6768"/>
                  <a:pt x="9859" y="6737"/>
                </a:cubicBezTo>
                <a:cubicBezTo>
                  <a:pt x="9754" y="6746"/>
                  <a:pt x="9776" y="6953"/>
                  <a:pt x="9720" y="7066"/>
                </a:cubicBezTo>
                <a:cubicBezTo>
                  <a:pt x="9666" y="7174"/>
                  <a:pt x="9589" y="7177"/>
                  <a:pt x="9540" y="7313"/>
                </a:cubicBezTo>
                <a:cubicBezTo>
                  <a:pt x="9532" y="7407"/>
                  <a:pt x="9486" y="7465"/>
                  <a:pt x="9489" y="7565"/>
                </a:cubicBezTo>
                <a:cubicBezTo>
                  <a:pt x="9493" y="7697"/>
                  <a:pt x="9489" y="7781"/>
                  <a:pt x="9435" y="7870"/>
                </a:cubicBezTo>
                <a:cubicBezTo>
                  <a:pt x="9370" y="7977"/>
                  <a:pt x="9297" y="8057"/>
                  <a:pt x="9210" y="8050"/>
                </a:cubicBezTo>
                <a:cubicBezTo>
                  <a:pt x="9201" y="8191"/>
                  <a:pt x="9128" y="8214"/>
                  <a:pt x="9112" y="8320"/>
                </a:cubicBezTo>
                <a:cubicBezTo>
                  <a:pt x="9087" y="8489"/>
                  <a:pt x="9062" y="8574"/>
                  <a:pt x="8996" y="8698"/>
                </a:cubicBezTo>
                <a:lnTo>
                  <a:pt x="9003" y="8719"/>
                </a:lnTo>
                <a:cubicBezTo>
                  <a:pt x="8964" y="8841"/>
                  <a:pt x="8886" y="9055"/>
                  <a:pt x="8925" y="9189"/>
                </a:cubicBezTo>
                <a:lnTo>
                  <a:pt x="8937" y="9189"/>
                </a:lnTo>
                <a:cubicBezTo>
                  <a:pt x="8955" y="9189"/>
                  <a:pt x="8943" y="9318"/>
                  <a:pt x="8976" y="9310"/>
                </a:cubicBezTo>
                <a:cubicBezTo>
                  <a:pt x="8980" y="9329"/>
                  <a:pt x="8989" y="9444"/>
                  <a:pt x="8972" y="9444"/>
                </a:cubicBezTo>
                <a:lnTo>
                  <a:pt x="8953" y="9459"/>
                </a:lnTo>
                <a:cubicBezTo>
                  <a:pt x="9026" y="9625"/>
                  <a:pt x="8982" y="9784"/>
                  <a:pt x="8951" y="9966"/>
                </a:cubicBezTo>
                <a:cubicBezTo>
                  <a:pt x="8939" y="9961"/>
                  <a:pt x="8926" y="9967"/>
                  <a:pt x="8914" y="9978"/>
                </a:cubicBezTo>
                <a:cubicBezTo>
                  <a:pt x="8946" y="10073"/>
                  <a:pt x="8881" y="10180"/>
                  <a:pt x="8844" y="10241"/>
                </a:cubicBezTo>
                <a:cubicBezTo>
                  <a:pt x="8903" y="10253"/>
                  <a:pt x="8916" y="10375"/>
                  <a:pt x="8910" y="10472"/>
                </a:cubicBezTo>
                <a:cubicBezTo>
                  <a:pt x="8909" y="10472"/>
                  <a:pt x="8909" y="10472"/>
                  <a:pt x="8908" y="10472"/>
                </a:cubicBezTo>
                <a:cubicBezTo>
                  <a:pt x="8907" y="10478"/>
                  <a:pt x="8905" y="10483"/>
                  <a:pt x="8902" y="10485"/>
                </a:cubicBezTo>
                <a:cubicBezTo>
                  <a:pt x="8893" y="10575"/>
                  <a:pt x="8936" y="10741"/>
                  <a:pt x="8999" y="10714"/>
                </a:cubicBezTo>
                <a:cubicBezTo>
                  <a:pt x="9001" y="10778"/>
                  <a:pt x="9029" y="10804"/>
                  <a:pt x="9034" y="10868"/>
                </a:cubicBezTo>
                <a:cubicBezTo>
                  <a:pt x="9051" y="10874"/>
                  <a:pt x="9061" y="10859"/>
                  <a:pt x="9069" y="10832"/>
                </a:cubicBezTo>
                <a:cubicBezTo>
                  <a:pt x="9085" y="10936"/>
                  <a:pt x="9144" y="10961"/>
                  <a:pt x="9155" y="11043"/>
                </a:cubicBezTo>
                <a:cubicBezTo>
                  <a:pt x="9182" y="11127"/>
                  <a:pt x="9179" y="11175"/>
                  <a:pt x="9193" y="11274"/>
                </a:cubicBezTo>
                <a:lnTo>
                  <a:pt x="9205" y="11274"/>
                </a:lnTo>
                <a:cubicBezTo>
                  <a:pt x="9217" y="11322"/>
                  <a:pt x="9313" y="11566"/>
                  <a:pt x="9350" y="11536"/>
                </a:cubicBezTo>
                <a:cubicBezTo>
                  <a:pt x="9417" y="11673"/>
                  <a:pt x="9478" y="11792"/>
                  <a:pt x="9576" y="11888"/>
                </a:cubicBezTo>
                <a:cubicBezTo>
                  <a:pt x="9575" y="11922"/>
                  <a:pt x="9574" y="11957"/>
                  <a:pt x="9573" y="11991"/>
                </a:cubicBezTo>
                <a:cubicBezTo>
                  <a:pt x="9591" y="11970"/>
                  <a:pt x="9610" y="11949"/>
                  <a:pt x="9629" y="11929"/>
                </a:cubicBezTo>
                <a:lnTo>
                  <a:pt x="9631" y="11932"/>
                </a:lnTo>
                <a:lnTo>
                  <a:pt x="9631" y="11924"/>
                </a:lnTo>
                <a:cubicBezTo>
                  <a:pt x="9693" y="11861"/>
                  <a:pt x="9752" y="11814"/>
                  <a:pt x="9822" y="11819"/>
                </a:cubicBezTo>
                <a:cubicBezTo>
                  <a:pt x="9854" y="11821"/>
                  <a:pt x="9930" y="11873"/>
                  <a:pt x="9955" y="11816"/>
                </a:cubicBezTo>
                <a:cubicBezTo>
                  <a:pt x="9970" y="11829"/>
                  <a:pt x="9983" y="11845"/>
                  <a:pt x="9997" y="11860"/>
                </a:cubicBezTo>
                <a:cubicBezTo>
                  <a:pt x="10048" y="11794"/>
                  <a:pt x="10236" y="11715"/>
                  <a:pt x="10247" y="11642"/>
                </a:cubicBezTo>
                <a:cubicBezTo>
                  <a:pt x="10260" y="11653"/>
                  <a:pt x="10266" y="11665"/>
                  <a:pt x="10271" y="11624"/>
                </a:cubicBezTo>
                <a:cubicBezTo>
                  <a:pt x="10272" y="11622"/>
                  <a:pt x="10277" y="11616"/>
                  <a:pt x="10285" y="11611"/>
                </a:cubicBezTo>
                <a:cubicBezTo>
                  <a:pt x="10305" y="11649"/>
                  <a:pt x="10355" y="11615"/>
                  <a:pt x="10379" y="11600"/>
                </a:cubicBezTo>
                <a:lnTo>
                  <a:pt x="10379" y="11598"/>
                </a:lnTo>
                <a:cubicBezTo>
                  <a:pt x="10537" y="11588"/>
                  <a:pt x="10500" y="11686"/>
                  <a:pt x="10576" y="11883"/>
                </a:cubicBezTo>
                <a:cubicBezTo>
                  <a:pt x="10616" y="11989"/>
                  <a:pt x="10736" y="11923"/>
                  <a:pt x="10788" y="11901"/>
                </a:cubicBezTo>
                <a:cubicBezTo>
                  <a:pt x="10794" y="11947"/>
                  <a:pt x="10815" y="11996"/>
                  <a:pt x="10841" y="11994"/>
                </a:cubicBezTo>
                <a:cubicBezTo>
                  <a:pt x="10839" y="12019"/>
                  <a:pt x="10856" y="12212"/>
                  <a:pt x="10858" y="12233"/>
                </a:cubicBezTo>
                <a:lnTo>
                  <a:pt x="10853" y="12233"/>
                </a:lnTo>
                <a:cubicBezTo>
                  <a:pt x="10848" y="12347"/>
                  <a:pt x="10796" y="12436"/>
                  <a:pt x="10849" y="12487"/>
                </a:cubicBezTo>
                <a:cubicBezTo>
                  <a:pt x="10842" y="12573"/>
                  <a:pt x="10839" y="12660"/>
                  <a:pt x="10790" y="12672"/>
                </a:cubicBezTo>
                <a:cubicBezTo>
                  <a:pt x="10817" y="12902"/>
                  <a:pt x="10884" y="13027"/>
                  <a:pt x="10957" y="13205"/>
                </a:cubicBezTo>
                <a:cubicBezTo>
                  <a:pt x="10953" y="13223"/>
                  <a:pt x="10950" y="13241"/>
                  <a:pt x="10944" y="13259"/>
                </a:cubicBezTo>
                <a:cubicBezTo>
                  <a:pt x="10980" y="13325"/>
                  <a:pt x="11002" y="13411"/>
                  <a:pt x="11033" y="13482"/>
                </a:cubicBezTo>
                <a:lnTo>
                  <a:pt x="11050" y="13454"/>
                </a:lnTo>
                <a:cubicBezTo>
                  <a:pt x="11057" y="13475"/>
                  <a:pt x="11049" y="13476"/>
                  <a:pt x="11048" y="13500"/>
                </a:cubicBezTo>
                <a:lnTo>
                  <a:pt x="11041" y="13503"/>
                </a:lnTo>
                <a:cubicBezTo>
                  <a:pt x="11042" y="13591"/>
                  <a:pt x="11152" y="13996"/>
                  <a:pt x="11126" y="14053"/>
                </a:cubicBezTo>
                <a:cubicBezTo>
                  <a:pt x="11072" y="14117"/>
                  <a:pt x="11110" y="14244"/>
                  <a:pt x="11137" y="14330"/>
                </a:cubicBezTo>
                <a:cubicBezTo>
                  <a:pt x="11205" y="14548"/>
                  <a:pt x="11105" y="14582"/>
                  <a:pt x="11091" y="14716"/>
                </a:cubicBezTo>
                <a:cubicBezTo>
                  <a:pt x="11078" y="14830"/>
                  <a:pt x="11041" y="15115"/>
                  <a:pt x="11005" y="15192"/>
                </a:cubicBezTo>
                <a:cubicBezTo>
                  <a:pt x="11008" y="15202"/>
                  <a:pt x="11012" y="15216"/>
                  <a:pt x="11013" y="15228"/>
                </a:cubicBezTo>
                <a:lnTo>
                  <a:pt x="11008" y="15230"/>
                </a:lnTo>
                <a:cubicBezTo>
                  <a:pt x="11012" y="15285"/>
                  <a:pt x="11007" y="15349"/>
                  <a:pt x="11008" y="15405"/>
                </a:cubicBezTo>
                <a:lnTo>
                  <a:pt x="11005" y="15408"/>
                </a:lnTo>
                <a:cubicBezTo>
                  <a:pt x="10988" y="15781"/>
                  <a:pt x="11227" y="16085"/>
                  <a:pt x="11204" y="16467"/>
                </a:cubicBezTo>
                <a:cubicBezTo>
                  <a:pt x="11193" y="16665"/>
                  <a:pt x="11239" y="17221"/>
                  <a:pt x="11359" y="17292"/>
                </a:cubicBezTo>
                <a:cubicBezTo>
                  <a:pt x="11383" y="17342"/>
                  <a:pt x="11503" y="17844"/>
                  <a:pt x="11480" y="17901"/>
                </a:cubicBezTo>
                <a:cubicBezTo>
                  <a:pt x="11401" y="17947"/>
                  <a:pt x="11479" y="18024"/>
                  <a:pt x="11486" y="18094"/>
                </a:cubicBezTo>
                <a:cubicBezTo>
                  <a:pt x="11444" y="18309"/>
                  <a:pt x="11681" y="18289"/>
                  <a:pt x="11742" y="18222"/>
                </a:cubicBezTo>
                <a:cubicBezTo>
                  <a:pt x="11812" y="18143"/>
                  <a:pt x="11881" y="18191"/>
                  <a:pt x="11961" y="18204"/>
                </a:cubicBezTo>
                <a:cubicBezTo>
                  <a:pt x="11961" y="18204"/>
                  <a:pt x="11965" y="18175"/>
                  <a:pt x="11965" y="18174"/>
                </a:cubicBezTo>
                <a:cubicBezTo>
                  <a:pt x="12108" y="18186"/>
                  <a:pt x="12218" y="17923"/>
                  <a:pt x="12315" y="17755"/>
                </a:cubicBezTo>
                <a:cubicBezTo>
                  <a:pt x="12365" y="17666"/>
                  <a:pt x="12386" y="17557"/>
                  <a:pt x="12422" y="17449"/>
                </a:cubicBezTo>
                <a:cubicBezTo>
                  <a:pt x="12442" y="17388"/>
                  <a:pt x="12492" y="17347"/>
                  <a:pt x="12508" y="17284"/>
                </a:cubicBezTo>
                <a:cubicBezTo>
                  <a:pt x="12531" y="17191"/>
                  <a:pt x="12552" y="17105"/>
                  <a:pt x="12563" y="16989"/>
                </a:cubicBezTo>
                <a:lnTo>
                  <a:pt x="12566" y="16989"/>
                </a:lnTo>
                <a:cubicBezTo>
                  <a:pt x="12570" y="16935"/>
                  <a:pt x="12572" y="16883"/>
                  <a:pt x="12571" y="16829"/>
                </a:cubicBezTo>
                <a:lnTo>
                  <a:pt x="12557" y="16827"/>
                </a:lnTo>
                <a:cubicBezTo>
                  <a:pt x="12569" y="16726"/>
                  <a:pt x="12605" y="16733"/>
                  <a:pt x="12649" y="16685"/>
                </a:cubicBezTo>
                <a:cubicBezTo>
                  <a:pt x="12725" y="16602"/>
                  <a:pt x="12744" y="16591"/>
                  <a:pt x="12760" y="16433"/>
                </a:cubicBezTo>
                <a:cubicBezTo>
                  <a:pt x="12766" y="16296"/>
                  <a:pt x="12772" y="16199"/>
                  <a:pt x="12751" y="16066"/>
                </a:cubicBezTo>
                <a:cubicBezTo>
                  <a:pt x="12714" y="15834"/>
                  <a:pt x="12746" y="15821"/>
                  <a:pt x="12834" y="15678"/>
                </a:cubicBezTo>
                <a:cubicBezTo>
                  <a:pt x="12903" y="15565"/>
                  <a:pt x="12927" y="15491"/>
                  <a:pt x="13015" y="15400"/>
                </a:cubicBezTo>
                <a:cubicBezTo>
                  <a:pt x="13081" y="15332"/>
                  <a:pt x="13218" y="15101"/>
                  <a:pt x="13176" y="14924"/>
                </a:cubicBezTo>
                <a:cubicBezTo>
                  <a:pt x="13163" y="14870"/>
                  <a:pt x="13178" y="14258"/>
                  <a:pt x="13150" y="14266"/>
                </a:cubicBezTo>
                <a:cubicBezTo>
                  <a:pt x="13144" y="14238"/>
                  <a:pt x="13116" y="14202"/>
                  <a:pt x="13101" y="14202"/>
                </a:cubicBezTo>
                <a:cubicBezTo>
                  <a:pt x="13067" y="14119"/>
                  <a:pt x="13095" y="13938"/>
                  <a:pt x="13072" y="13855"/>
                </a:cubicBezTo>
                <a:cubicBezTo>
                  <a:pt x="13063" y="13826"/>
                  <a:pt x="13083" y="13782"/>
                  <a:pt x="13085" y="13755"/>
                </a:cubicBezTo>
                <a:cubicBezTo>
                  <a:pt x="13092" y="13673"/>
                  <a:pt x="13051" y="13680"/>
                  <a:pt x="13037" y="13629"/>
                </a:cubicBezTo>
                <a:cubicBezTo>
                  <a:pt x="13025" y="13553"/>
                  <a:pt x="13110" y="13127"/>
                  <a:pt x="13143" y="13061"/>
                </a:cubicBezTo>
                <a:cubicBezTo>
                  <a:pt x="13172" y="13042"/>
                  <a:pt x="13190" y="13008"/>
                  <a:pt x="13210" y="12963"/>
                </a:cubicBezTo>
                <a:lnTo>
                  <a:pt x="13216" y="12978"/>
                </a:lnTo>
                <a:cubicBezTo>
                  <a:pt x="13333" y="12626"/>
                  <a:pt x="13507" y="12421"/>
                  <a:pt x="13638" y="12104"/>
                </a:cubicBezTo>
                <a:cubicBezTo>
                  <a:pt x="13701" y="11953"/>
                  <a:pt x="13762" y="11801"/>
                  <a:pt x="13789" y="11608"/>
                </a:cubicBezTo>
                <a:cubicBezTo>
                  <a:pt x="13802" y="11517"/>
                  <a:pt x="13828" y="11431"/>
                  <a:pt x="13850" y="11346"/>
                </a:cubicBezTo>
                <a:cubicBezTo>
                  <a:pt x="13879" y="11227"/>
                  <a:pt x="13883" y="11109"/>
                  <a:pt x="13906" y="10999"/>
                </a:cubicBezTo>
                <a:cubicBezTo>
                  <a:pt x="13909" y="11002"/>
                  <a:pt x="13912" y="11009"/>
                  <a:pt x="13913" y="11017"/>
                </a:cubicBezTo>
                <a:cubicBezTo>
                  <a:pt x="13921" y="11017"/>
                  <a:pt x="13929" y="11016"/>
                  <a:pt x="13937" y="11014"/>
                </a:cubicBezTo>
                <a:cubicBezTo>
                  <a:pt x="13941" y="10978"/>
                  <a:pt x="13938" y="10949"/>
                  <a:pt x="13930" y="10912"/>
                </a:cubicBezTo>
                <a:cubicBezTo>
                  <a:pt x="13929" y="10907"/>
                  <a:pt x="13928" y="10897"/>
                  <a:pt x="13929" y="10901"/>
                </a:cubicBezTo>
                <a:cubicBezTo>
                  <a:pt x="13904" y="10786"/>
                  <a:pt x="13965" y="10679"/>
                  <a:pt x="13859" y="10683"/>
                </a:cubicBezTo>
                <a:cubicBezTo>
                  <a:pt x="13825" y="10684"/>
                  <a:pt x="13764" y="10791"/>
                  <a:pt x="13710" y="10791"/>
                </a:cubicBezTo>
                <a:cubicBezTo>
                  <a:pt x="13643" y="10791"/>
                  <a:pt x="13589" y="10860"/>
                  <a:pt x="13521" y="10860"/>
                </a:cubicBezTo>
                <a:cubicBezTo>
                  <a:pt x="13482" y="10860"/>
                  <a:pt x="13460" y="10941"/>
                  <a:pt x="13420" y="10930"/>
                </a:cubicBezTo>
                <a:cubicBezTo>
                  <a:pt x="13371" y="10895"/>
                  <a:pt x="13365" y="10753"/>
                  <a:pt x="13327" y="10719"/>
                </a:cubicBezTo>
                <a:cubicBezTo>
                  <a:pt x="13349" y="10689"/>
                  <a:pt x="13354" y="10638"/>
                  <a:pt x="13344" y="10593"/>
                </a:cubicBezTo>
                <a:cubicBezTo>
                  <a:pt x="13349" y="10579"/>
                  <a:pt x="13346" y="10576"/>
                  <a:pt x="13345" y="10570"/>
                </a:cubicBezTo>
                <a:cubicBezTo>
                  <a:pt x="13410" y="10675"/>
                  <a:pt x="13493" y="10490"/>
                  <a:pt x="13548" y="10490"/>
                </a:cubicBezTo>
                <a:cubicBezTo>
                  <a:pt x="13661" y="10490"/>
                  <a:pt x="13746" y="10310"/>
                  <a:pt x="13840" y="10238"/>
                </a:cubicBezTo>
                <a:cubicBezTo>
                  <a:pt x="13907" y="10187"/>
                  <a:pt x="14007" y="10191"/>
                  <a:pt x="13995" y="10019"/>
                </a:cubicBezTo>
                <a:cubicBezTo>
                  <a:pt x="13993" y="9992"/>
                  <a:pt x="14027" y="9992"/>
                  <a:pt x="14041" y="9996"/>
                </a:cubicBezTo>
                <a:cubicBezTo>
                  <a:pt x="14043" y="9977"/>
                  <a:pt x="14045" y="9956"/>
                  <a:pt x="14048" y="9937"/>
                </a:cubicBezTo>
                <a:cubicBezTo>
                  <a:pt x="14050" y="9942"/>
                  <a:pt x="14054" y="9952"/>
                  <a:pt x="14057" y="9958"/>
                </a:cubicBezTo>
                <a:cubicBezTo>
                  <a:pt x="14109" y="9937"/>
                  <a:pt x="14237" y="9882"/>
                  <a:pt x="14227" y="9762"/>
                </a:cubicBezTo>
                <a:cubicBezTo>
                  <a:pt x="14233" y="9815"/>
                  <a:pt x="14344" y="9596"/>
                  <a:pt x="14336" y="9606"/>
                </a:cubicBezTo>
                <a:cubicBezTo>
                  <a:pt x="14350" y="9594"/>
                  <a:pt x="14378" y="9600"/>
                  <a:pt x="14394" y="9600"/>
                </a:cubicBezTo>
                <a:lnTo>
                  <a:pt x="14395" y="9570"/>
                </a:lnTo>
                <a:lnTo>
                  <a:pt x="14404" y="9557"/>
                </a:lnTo>
                <a:cubicBezTo>
                  <a:pt x="14397" y="9494"/>
                  <a:pt x="14389" y="9380"/>
                  <a:pt x="14406" y="9320"/>
                </a:cubicBezTo>
                <a:cubicBezTo>
                  <a:pt x="14458" y="9389"/>
                  <a:pt x="14536" y="8998"/>
                  <a:pt x="14543" y="8924"/>
                </a:cubicBezTo>
                <a:cubicBezTo>
                  <a:pt x="14510" y="8928"/>
                  <a:pt x="14507" y="8912"/>
                  <a:pt x="14481" y="8881"/>
                </a:cubicBezTo>
                <a:cubicBezTo>
                  <a:pt x="14417" y="8736"/>
                  <a:pt x="14403" y="8787"/>
                  <a:pt x="14325" y="8698"/>
                </a:cubicBezTo>
                <a:cubicBezTo>
                  <a:pt x="14239" y="8600"/>
                  <a:pt x="14271" y="8439"/>
                  <a:pt x="14226" y="8320"/>
                </a:cubicBezTo>
                <a:cubicBezTo>
                  <a:pt x="14233" y="8307"/>
                  <a:pt x="14235" y="8290"/>
                  <a:pt x="14231" y="8266"/>
                </a:cubicBezTo>
                <a:cubicBezTo>
                  <a:pt x="14272" y="8252"/>
                  <a:pt x="14276" y="8433"/>
                  <a:pt x="14296" y="8472"/>
                </a:cubicBezTo>
                <a:cubicBezTo>
                  <a:pt x="14328" y="8536"/>
                  <a:pt x="14408" y="8534"/>
                  <a:pt x="14453" y="8544"/>
                </a:cubicBezTo>
                <a:cubicBezTo>
                  <a:pt x="14511" y="8564"/>
                  <a:pt x="14603" y="8654"/>
                  <a:pt x="14655" y="8613"/>
                </a:cubicBezTo>
                <a:cubicBezTo>
                  <a:pt x="14748" y="8541"/>
                  <a:pt x="14847" y="8610"/>
                  <a:pt x="14946" y="8554"/>
                </a:cubicBezTo>
                <a:cubicBezTo>
                  <a:pt x="14947" y="8571"/>
                  <a:pt x="14953" y="8584"/>
                  <a:pt x="14960" y="8590"/>
                </a:cubicBezTo>
                <a:cubicBezTo>
                  <a:pt x="14957" y="8650"/>
                  <a:pt x="14975" y="8665"/>
                  <a:pt x="15001" y="8662"/>
                </a:cubicBezTo>
                <a:cubicBezTo>
                  <a:pt x="15009" y="8734"/>
                  <a:pt x="15038" y="8860"/>
                  <a:pt x="15086" y="8822"/>
                </a:cubicBezTo>
                <a:cubicBezTo>
                  <a:pt x="15124" y="8896"/>
                  <a:pt x="15187" y="8999"/>
                  <a:pt x="15243" y="8960"/>
                </a:cubicBezTo>
                <a:cubicBezTo>
                  <a:pt x="15225" y="9012"/>
                  <a:pt x="15166" y="8921"/>
                  <a:pt x="15150" y="8996"/>
                </a:cubicBezTo>
                <a:cubicBezTo>
                  <a:pt x="15140" y="9048"/>
                  <a:pt x="15201" y="9141"/>
                  <a:pt x="15218" y="9174"/>
                </a:cubicBezTo>
                <a:cubicBezTo>
                  <a:pt x="15281" y="9299"/>
                  <a:pt x="15346" y="9375"/>
                  <a:pt x="15421" y="9220"/>
                </a:cubicBezTo>
                <a:cubicBezTo>
                  <a:pt x="15421" y="9220"/>
                  <a:pt x="15422" y="9197"/>
                  <a:pt x="15423" y="9197"/>
                </a:cubicBezTo>
                <a:cubicBezTo>
                  <a:pt x="15459" y="9554"/>
                  <a:pt x="15485" y="9999"/>
                  <a:pt x="15605" y="10307"/>
                </a:cubicBezTo>
                <a:cubicBezTo>
                  <a:pt x="15650" y="10422"/>
                  <a:pt x="15821" y="11540"/>
                  <a:pt x="15928" y="11323"/>
                </a:cubicBezTo>
                <a:cubicBezTo>
                  <a:pt x="15958" y="11263"/>
                  <a:pt x="15957" y="11212"/>
                  <a:pt x="15994" y="11174"/>
                </a:cubicBezTo>
                <a:cubicBezTo>
                  <a:pt x="16033" y="11135"/>
                  <a:pt x="15984" y="11057"/>
                  <a:pt x="16035" y="11007"/>
                </a:cubicBezTo>
                <a:cubicBezTo>
                  <a:pt x="16048" y="10946"/>
                  <a:pt x="16068" y="10960"/>
                  <a:pt x="16067" y="10868"/>
                </a:cubicBezTo>
                <a:cubicBezTo>
                  <a:pt x="16067" y="10812"/>
                  <a:pt x="16046" y="10755"/>
                  <a:pt x="16059" y="10703"/>
                </a:cubicBezTo>
                <a:cubicBezTo>
                  <a:pt x="16110" y="10501"/>
                  <a:pt x="16046" y="10352"/>
                  <a:pt x="16054" y="10153"/>
                </a:cubicBezTo>
                <a:cubicBezTo>
                  <a:pt x="16055" y="10123"/>
                  <a:pt x="16140" y="10045"/>
                  <a:pt x="16136" y="10045"/>
                </a:cubicBezTo>
                <a:cubicBezTo>
                  <a:pt x="16183" y="10045"/>
                  <a:pt x="16256" y="9795"/>
                  <a:pt x="16301" y="9721"/>
                </a:cubicBezTo>
                <a:cubicBezTo>
                  <a:pt x="16338" y="9659"/>
                  <a:pt x="16358" y="9496"/>
                  <a:pt x="16410" y="9480"/>
                </a:cubicBezTo>
                <a:cubicBezTo>
                  <a:pt x="16465" y="9463"/>
                  <a:pt x="16480" y="9370"/>
                  <a:pt x="16519" y="9310"/>
                </a:cubicBezTo>
                <a:cubicBezTo>
                  <a:pt x="16422" y="9125"/>
                  <a:pt x="16604" y="9193"/>
                  <a:pt x="16638" y="9176"/>
                </a:cubicBezTo>
                <a:lnTo>
                  <a:pt x="16639" y="9189"/>
                </a:lnTo>
                <a:cubicBezTo>
                  <a:pt x="16684" y="9181"/>
                  <a:pt x="16821" y="9140"/>
                  <a:pt x="16787" y="8994"/>
                </a:cubicBezTo>
                <a:cubicBezTo>
                  <a:pt x="16853" y="9032"/>
                  <a:pt x="16807" y="9160"/>
                  <a:pt x="16807" y="9220"/>
                </a:cubicBezTo>
                <a:cubicBezTo>
                  <a:pt x="16828" y="9268"/>
                  <a:pt x="16853" y="9317"/>
                  <a:pt x="16873" y="9369"/>
                </a:cubicBezTo>
                <a:cubicBezTo>
                  <a:pt x="16899" y="9438"/>
                  <a:pt x="16939" y="9446"/>
                  <a:pt x="16960" y="9487"/>
                </a:cubicBezTo>
                <a:cubicBezTo>
                  <a:pt x="16937" y="9547"/>
                  <a:pt x="16939" y="9677"/>
                  <a:pt x="16997" y="9665"/>
                </a:cubicBezTo>
                <a:lnTo>
                  <a:pt x="17001" y="9647"/>
                </a:lnTo>
                <a:cubicBezTo>
                  <a:pt x="17059" y="9666"/>
                  <a:pt x="17019" y="10167"/>
                  <a:pt x="17067" y="10097"/>
                </a:cubicBezTo>
                <a:cubicBezTo>
                  <a:pt x="17097" y="10246"/>
                  <a:pt x="17226" y="10036"/>
                  <a:pt x="17244" y="9958"/>
                </a:cubicBezTo>
                <a:cubicBezTo>
                  <a:pt x="17249" y="9984"/>
                  <a:pt x="17258" y="10000"/>
                  <a:pt x="17271" y="10004"/>
                </a:cubicBezTo>
                <a:cubicBezTo>
                  <a:pt x="17268" y="10105"/>
                  <a:pt x="17314" y="10465"/>
                  <a:pt x="17369" y="10516"/>
                </a:cubicBezTo>
                <a:cubicBezTo>
                  <a:pt x="17391" y="10645"/>
                  <a:pt x="17369" y="11018"/>
                  <a:pt x="17414" y="11079"/>
                </a:cubicBezTo>
                <a:cubicBezTo>
                  <a:pt x="17407" y="11143"/>
                  <a:pt x="17374" y="11369"/>
                  <a:pt x="17418" y="11418"/>
                </a:cubicBezTo>
                <a:cubicBezTo>
                  <a:pt x="17421" y="11422"/>
                  <a:pt x="17424" y="11426"/>
                  <a:pt x="17427" y="11428"/>
                </a:cubicBezTo>
                <a:cubicBezTo>
                  <a:pt x="17442" y="11428"/>
                  <a:pt x="17447" y="11398"/>
                  <a:pt x="17450" y="11374"/>
                </a:cubicBezTo>
                <a:cubicBezTo>
                  <a:pt x="17515" y="11545"/>
                  <a:pt x="17588" y="11706"/>
                  <a:pt x="17588" y="11932"/>
                </a:cubicBezTo>
                <a:cubicBezTo>
                  <a:pt x="17589" y="12055"/>
                  <a:pt x="17723" y="12415"/>
                  <a:pt x="17789" y="12415"/>
                </a:cubicBezTo>
                <a:lnTo>
                  <a:pt x="17775" y="12415"/>
                </a:lnTo>
                <a:lnTo>
                  <a:pt x="17872" y="12544"/>
                </a:lnTo>
                <a:cubicBezTo>
                  <a:pt x="17890" y="12419"/>
                  <a:pt x="17913" y="12261"/>
                  <a:pt x="17841" y="12166"/>
                </a:cubicBezTo>
                <a:cubicBezTo>
                  <a:pt x="17822" y="12141"/>
                  <a:pt x="17816" y="11999"/>
                  <a:pt x="17825" y="11958"/>
                </a:cubicBezTo>
                <a:cubicBezTo>
                  <a:pt x="17851" y="11833"/>
                  <a:pt x="17758" y="11603"/>
                  <a:pt x="17698" y="11577"/>
                </a:cubicBezTo>
                <a:cubicBezTo>
                  <a:pt x="17679" y="11523"/>
                  <a:pt x="17587" y="11496"/>
                  <a:pt x="17580" y="11423"/>
                </a:cubicBezTo>
                <a:cubicBezTo>
                  <a:pt x="17622" y="11364"/>
                  <a:pt x="17550" y="11183"/>
                  <a:pt x="17543" y="11120"/>
                </a:cubicBezTo>
                <a:cubicBezTo>
                  <a:pt x="17531" y="11117"/>
                  <a:pt x="17519" y="11120"/>
                  <a:pt x="17507" y="11127"/>
                </a:cubicBezTo>
                <a:cubicBezTo>
                  <a:pt x="17489" y="10928"/>
                  <a:pt x="17574" y="10702"/>
                  <a:pt x="17540" y="10508"/>
                </a:cubicBezTo>
                <a:cubicBezTo>
                  <a:pt x="17550" y="10507"/>
                  <a:pt x="17559" y="10505"/>
                  <a:pt x="17569" y="10503"/>
                </a:cubicBezTo>
                <a:cubicBezTo>
                  <a:pt x="17564" y="10670"/>
                  <a:pt x="17596" y="10574"/>
                  <a:pt x="17636" y="10636"/>
                </a:cubicBezTo>
                <a:cubicBezTo>
                  <a:pt x="17672" y="10621"/>
                  <a:pt x="17674" y="10779"/>
                  <a:pt x="17719" y="10729"/>
                </a:cubicBezTo>
                <a:cubicBezTo>
                  <a:pt x="17738" y="10783"/>
                  <a:pt x="17747" y="10970"/>
                  <a:pt x="17792" y="10878"/>
                </a:cubicBezTo>
                <a:cubicBezTo>
                  <a:pt x="17797" y="10884"/>
                  <a:pt x="17800" y="10918"/>
                  <a:pt x="17801" y="10930"/>
                </a:cubicBezTo>
                <a:cubicBezTo>
                  <a:pt x="17833" y="10954"/>
                  <a:pt x="17866" y="11038"/>
                  <a:pt x="17895" y="11045"/>
                </a:cubicBezTo>
                <a:cubicBezTo>
                  <a:pt x="17876" y="11127"/>
                  <a:pt x="17888" y="11213"/>
                  <a:pt x="17867" y="11297"/>
                </a:cubicBezTo>
                <a:cubicBezTo>
                  <a:pt x="17907" y="11321"/>
                  <a:pt x="18002" y="11216"/>
                  <a:pt x="18015" y="11135"/>
                </a:cubicBezTo>
                <a:cubicBezTo>
                  <a:pt x="18043" y="11139"/>
                  <a:pt x="18054" y="11047"/>
                  <a:pt x="18056" y="11007"/>
                </a:cubicBezTo>
                <a:lnTo>
                  <a:pt x="18064" y="11019"/>
                </a:lnTo>
                <a:cubicBezTo>
                  <a:pt x="18116" y="10957"/>
                  <a:pt x="18207" y="10903"/>
                  <a:pt x="18217" y="10768"/>
                </a:cubicBezTo>
                <a:cubicBezTo>
                  <a:pt x="18227" y="10632"/>
                  <a:pt x="18212" y="10524"/>
                  <a:pt x="18206" y="10392"/>
                </a:cubicBezTo>
                <a:cubicBezTo>
                  <a:pt x="18195" y="10107"/>
                  <a:pt x="18049" y="9969"/>
                  <a:pt x="17966" y="9773"/>
                </a:cubicBezTo>
                <a:cubicBezTo>
                  <a:pt x="17951" y="9692"/>
                  <a:pt x="17843" y="9533"/>
                  <a:pt x="17909" y="9433"/>
                </a:cubicBezTo>
                <a:cubicBezTo>
                  <a:pt x="17940" y="9387"/>
                  <a:pt x="17946" y="9319"/>
                  <a:pt x="17977" y="9271"/>
                </a:cubicBezTo>
                <a:cubicBezTo>
                  <a:pt x="17996" y="9241"/>
                  <a:pt x="18030" y="9193"/>
                  <a:pt x="18041" y="9156"/>
                </a:cubicBezTo>
                <a:cubicBezTo>
                  <a:pt x="18057" y="9172"/>
                  <a:pt x="18099" y="9264"/>
                  <a:pt x="18114" y="9181"/>
                </a:cubicBezTo>
                <a:cubicBezTo>
                  <a:pt x="18115" y="9182"/>
                  <a:pt x="18117" y="9183"/>
                  <a:pt x="18118" y="9184"/>
                </a:cubicBezTo>
                <a:cubicBezTo>
                  <a:pt x="18097" y="9250"/>
                  <a:pt x="18126" y="9343"/>
                  <a:pt x="18151" y="9390"/>
                </a:cubicBezTo>
                <a:cubicBezTo>
                  <a:pt x="18022" y="9401"/>
                  <a:pt x="18122" y="9779"/>
                  <a:pt x="18176" y="9657"/>
                </a:cubicBezTo>
                <a:cubicBezTo>
                  <a:pt x="18220" y="9650"/>
                  <a:pt x="18221" y="9488"/>
                  <a:pt x="18236" y="9433"/>
                </a:cubicBezTo>
                <a:cubicBezTo>
                  <a:pt x="18236" y="9372"/>
                  <a:pt x="18215" y="9380"/>
                  <a:pt x="18192" y="9387"/>
                </a:cubicBezTo>
                <a:cubicBezTo>
                  <a:pt x="18233" y="9332"/>
                  <a:pt x="18199" y="9323"/>
                  <a:pt x="18193" y="9256"/>
                </a:cubicBezTo>
                <a:cubicBezTo>
                  <a:pt x="18188" y="9196"/>
                  <a:pt x="18250" y="9215"/>
                  <a:pt x="18267" y="9197"/>
                </a:cubicBezTo>
                <a:cubicBezTo>
                  <a:pt x="18300" y="9162"/>
                  <a:pt x="18333" y="9146"/>
                  <a:pt x="18369" y="9109"/>
                </a:cubicBezTo>
                <a:cubicBezTo>
                  <a:pt x="18370" y="9105"/>
                  <a:pt x="18371" y="9101"/>
                  <a:pt x="18372" y="9097"/>
                </a:cubicBezTo>
                <a:cubicBezTo>
                  <a:pt x="18386" y="9075"/>
                  <a:pt x="18411" y="9088"/>
                  <a:pt x="18414" y="9038"/>
                </a:cubicBezTo>
                <a:cubicBezTo>
                  <a:pt x="18438" y="9072"/>
                  <a:pt x="18601" y="8969"/>
                  <a:pt x="18609" y="8917"/>
                </a:cubicBezTo>
                <a:cubicBezTo>
                  <a:pt x="18617" y="8864"/>
                  <a:pt x="18680" y="8795"/>
                  <a:pt x="18702" y="8762"/>
                </a:cubicBezTo>
                <a:cubicBezTo>
                  <a:pt x="18725" y="8727"/>
                  <a:pt x="18759" y="8548"/>
                  <a:pt x="18777" y="8531"/>
                </a:cubicBezTo>
                <a:lnTo>
                  <a:pt x="18784" y="8523"/>
                </a:lnTo>
                <a:cubicBezTo>
                  <a:pt x="18789" y="8389"/>
                  <a:pt x="18814" y="8231"/>
                  <a:pt x="18839" y="8104"/>
                </a:cubicBezTo>
                <a:cubicBezTo>
                  <a:pt x="18895" y="8163"/>
                  <a:pt x="18880" y="8001"/>
                  <a:pt x="18871" y="7950"/>
                </a:cubicBezTo>
                <a:lnTo>
                  <a:pt x="18888" y="7958"/>
                </a:lnTo>
                <a:cubicBezTo>
                  <a:pt x="18874" y="7854"/>
                  <a:pt x="18875" y="7689"/>
                  <a:pt x="18793" y="7698"/>
                </a:cubicBezTo>
                <a:cubicBezTo>
                  <a:pt x="18817" y="7644"/>
                  <a:pt x="18878" y="7653"/>
                  <a:pt x="18810" y="7547"/>
                </a:cubicBezTo>
                <a:lnTo>
                  <a:pt x="18815" y="7549"/>
                </a:lnTo>
                <a:cubicBezTo>
                  <a:pt x="18821" y="7401"/>
                  <a:pt x="18731" y="7409"/>
                  <a:pt x="18715" y="7315"/>
                </a:cubicBezTo>
                <a:cubicBezTo>
                  <a:pt x="18660" y="7206"/>
                  <a:pt x="18624" y="7012"/>
                  <a:pt x="18537" y="6976"/>
                </a:cubicBezTo>
                <a:cubicBezTo>
                  <a:pt x="18549" y="6903"/>
                  <a:pt x="18568" y="6756"/>
                  <a:pt x="18609" y="6729"/>
                </a:cubicBezTo>
                <a:cubicBezTo>
                  <a:pt x="18638" y="6711"/>
                  <a:pt x="18642" y="6706"/>
                  <a:pt x="18671" y="6706"/>
                </a:cubicBezTo>
                <a:cubicBezTo>
                  <a:pt x="18733" y="6706"/>
                  <a:pt x="18677" y="6539"/>
                  <a:pt x="18628" y="6539"/>
                </a:cubicBezTo>
                <a:cubicBezTo>
                  <a:pt x="18587" y="6539"/>
                  <a:pt x="18548" y="6461"/>
                  <a:pt x="18509" y="6493"/>
                </a:cubicBezTo>
                <a:cubicBezTo>
                  <a:pt x="18492" y="6506"/>
                  <a:pt x="18425" y="6696"/>
                  <a:pt x="18428" y="6529"/>
                </a:cubicBezTo>
                <a:cubicBezTo>
                  <a:pt x="18431" y="6362"/>
                  <a:pt x="18296" y="6526"/>
                  <a:pt x="18294" y="6331"/>
                </a:cubicBezTo>
                <a:cubicBezTo>
                  <a:pt x="18311" y="6355"/>
                  <a:pt x="18338" y="6347"/>
                  <a:pt x="18358" y="6338"/>
                </a:cubicBezTo>
                <a:cubicBezTo>
                  <a:pt x="18366" y="6335"/>
                  <a:pt x="18441" y="6089"/>
                  <a:pt x="18449" y="6061"/>
                </a:cubicBezTo>
                <a:cubicBezTo>
                  <a:pt x="18486" y="5933"/>
                  <a:pt x="18515" y="6295"/>
                  <a:pt x="18517" y="6297"/>
                </a:cubicBezTo>
                <a:cubicBezTo>
                  <a:pt x="18454" y="6342"/>
                  <a:pt x="18553" y="6496"/>
                  <a:pt x="18587" y="6333"/>
                </a:cubicBezTo>
                <a:cubicBezTo>
                  <a:pt x="18603" y="6257"/>
                  <a:pt x="18626" y="6222"/>
                  <a:pt x="18677" y="6225"/>
                </a:cubicBezTo>
                <a:cubicBezTo>
                  <a:pt x="18806" y="6225"/>
                  <a:pt x="18730" y="6533"/>
                  <a:pt x="18822" y="6544"/>
                </a:cubicBezTo>
                <a:cubicBezTo>
                  <a:pt x="18823" y="6564"/>
                  <a:pt x="18829" y="6586"/>
                  <a:pt x="18836" y="6601"/>
                </a:cubicBezTo>
                <a:cubicBezTo>
                  <a:pt x="18847" y="6592"/>
                  <a:pt x="18862" y="6574"/>
                  <a:pt x="18867" y="6554"/>
                </a:cubicBezTo>
                <a:cubicBezTo>
                  <a:pt x="18874" y="6560"/>
                  <a:pt x="18881" y="6566"/>
                  <a:pt x="18888" y="6572"/>
                </a:cubicBezTo>
                <a:cubicBezTo>
                  <a:pt x="18893" y="6572"/>
                  <a:pt x="18897" y="6568"/>
                  <a:pt x="18900" y="6565"/>
                </a:cubicBezTo>
                <a:cubicBezTo>
                  <a:pt x="18905" y="6580"/>
                  <a:pt x="18914" y="6593"/>
                  <a:pt x="18922" y="6603"/>
                </a:cubicBezTo>
                <a:cubicBezTo>
                  <a:pt x="18927" y="6594"/>
                  <a:pt x="18933" y="6586"/>
                  <a:pt x="18937" y="6575"/>
                </a:cubicBezTo>
                <a:cubicBezTo>
                  <a:pt x="18944" y="6597"/>
                  <a:pt x="18949" y="6611"/>
                  <a:pt x="18951" y="6621"/>
                </a:cubicBezTo>
                <a:cubicBezTo>
                  <a:pt x="18926" y="6655"/>
                  <a:pt x="18991" y="6922"/>
                  <a:pt x="18999" y="6989"/>
                </a:cubicBezTo>
                <a:cubicBezTo>
                  <a:pt x="19019" y="7171"/>
                  <a:pt x="19118" y="7058"/>
                  <a:pt x="19178" y="7058"/>
                </a:cubicBezTo>
                <a:cubicBezTo>
                  <a:pt x="19329" y="6862"/>
                  <a:pt x="19098" y="6472"/>
                  <a:pt x="19023" y="6336"/>
                </a:cubicBezTo>
                <a:lnTo>
                  <a:pt x="19009" y="6359"/>
                </a:lnTo>
                <a:cubicBezTo>
                  <a:pt x="18921" y="6225"/>
                  <a:pt x="18942" y="6299"/>
                  <a:pt x="18991" y="6133"/>
                </a:cubicBezTo>
                <a:cubicBezTo>
                  <a:pt x="19030" y="6006"/>
                  <a:pt x="18984" y="5970"/>
                  <a:pt x="19008" y="5837"/>
                </a:cubicBezTo>
                <a:cubicBezTo>
                  <a:pt x="19017" y="5832"/>
                  <a:pt x="19038" y="5839"/>
                  <a:pt x="19048" y="5840"/>
                </a:cubicBezTo>
                <a:cubicBezTo>
                  <a:pt x="19036" y="5807"/>
                  <a:pt x="19022" y="5772"/>
                  <a:pt x="19007" y="5747"/>
                </a:cubicBezTo>
                <a:cubicBezTo>
                  <a:pt x="19007" y="5746"/>
                  <a:pt x="19007" y="5746"/>
                  <a:pt x="19007" y="5745"/>
                </a:cubicBezTo>
                <a:cubicBezTo>
                  <a:pt x="19016" y="5744"/>
                  <a:pt x="19026" y="5739"/>
                  <a:pt x="19035" y="5732"/>
                </a:cubicBezTo>
                <a:cubicBezTo>
                  <a:pt x="19047" y="5708"/>
                  <a:pt x="19053" y="5682"/>
                  <a:pt x="19057" y="5649"/>
                </a:cubicBezTo>
                <a:cubicBezTo>
                  <a:pt x="19122" y="5699"/>
                  <a:pt x="19286" y="5828"/>
                  <a:pt x="19272" y="5503"/>
                </a:cubicBezTo>
                <a:cubicBezTo>
                  <a:pt x="19267" y="5378"/>
                  <a:pt x="19329" y="5257"/>
                  <a:pt x="19322" y="5128"/>
                </a:cubicBezTo>
                <a:cubicBezTo>
                  <a:pt x="19318" y="5033"/>
                  <a:pt x="19351" y="4840"/>
                  <a:pt x="19336" y="4760"/>
                </a:cubicBezTo>
                <a:cubicBezTo>
                  <a:pt x="19306" y="4614"/>
                  <a:pt x="19239" y="4504"/>
                  <a:pt x="19213" y="4361"/>
                </a:cubicBezTo>
                <a:cubicBezTo>
                  <a:pt x="19192" y="4246"/>
                  <a:pt x="19190" y="4181"/>
                  <a:pt x="19145" y="4086"/>
                </a:cubicBezTo>
                <a:cubicBezTo>
                  <a:pt x="19076" y="3935"/>
                  <a:pt x="18975" y="3853"/>
                  <a:pt x="18864" y="3842"/>
                </a:cubicBezTo>
                <a:lnTo>
                  <a:pt x="18864" y="3873"/>
                </a:lnTo>
                <a:lnTo>
                  <a:pt x="18856" y="3886"/>
                </a:lnTo>
                <a:cubicBezTo>
                  <a:pt x="18870" y="3913"/>
                  <a:pt x="18862" y="3931"/>
                  <a:pt x="18865" y="3960"/>
                </a:cubicBezTo>
                <a:cubicBezTo>
                  <a:pt x="18865" y="3960"/>
                  <a:pt x="18863" y="3963"/>
                  <a:pt x="18858" y="3963"/>
                </a:cubicBezTo>
                <a:cubicBezTo>
                  <a:pt x="18863" y="3877"/>
                  <a:pt x="18820" y="3907"/>
                  <a:pt x="18797" y="3922"/>
                </a:cubicBezTo>
                <a:cubicBezTo>
                  <a:pt x="18764" y="3911"/>
                  <a:pt x="18769" y="3796"/>
                  <a:pt x="18722" y="3796"/>
                </a:cubicBezTo>
                <a:cubicBezTo>
                  <a:pt x="18692" y="3796"/>
                  <a:pt x="18673" y="3811"/>
                  <a:pt x="18642" y="3778"/>
                </a:cubicBezTo>
                <a:cubicBezTo>
                  <a:pt x="18648" y="3684"/>
                  <a:pt x="18709" y="3636"/>
                  <a:pt x="18704" y="3523"/>
                </a:cubicBezTo>
                <a:cubicBezTo>
                  <a:pt x="18702" y="3475"/>
                  <a:pt x="18737" y="3401"/>
                  <a:pt x="18753" y="3374"/>
                </a:cubicBezTo>
                <a:cubicBezTo>
                  <a:pt x="18753" y="3342"/>
                  <a:pt x="18746" y="3315"/>
                  <a:pt x="18739" y="3287"/>
                </a:cubicBezTo>
                <a:cubicBezTo>
                  <a:pt x="18773" y="3103"/>
                  <a:pt x="18830" y="3171"/>
                  <a:pt x="18914" y="3164"/>
                </a:cubicBezTo>
                <a:cubicBezTo>
                  <a:pt x="18996" y="3156"/>
                  <a:pt x="19086" y="3170"/>
                  <a:pt x="19172" y="3153"/>
                </a:cubicBezTo>
                <a:cubicBezTo>
                  <a:pt x="19172" y="3153"/>
                  <a:pt x="19150" y="3097"/>
                  <a:pt x="19149" y="3097"/>
                </a:cubicBezTo>
                <a:cubicBezTo>
                  <a:pt x="19188" y="3094"/>
                  <a:pt x="19238" y="3109"/>
                  <a:pt x="19274" y="3135"/>
                </a:cubicBezTo>
                <a:lnTo>
                  <a:pt x="19237" y="3148"/>
                </a:lnTo>
                <a:cubicBezTo>
                  <a:pt x="19335" y="3287"/>
                  <a:pt x="19415" y="3150"/>
                  <a:pt x="19517" y="3205"/>
                </a:cubicBezTo>
                <a:lnTo>
                  <a:pt x="19540" y="3161"/>
                </a:lnTo>
                <a:cubicBezTo>
                  <a:pt x="19508" y="3081"/>
                  <a:pt x="19462" y="3115"/>
                  <a:pt x="19428" y="3058"/>
                </a:cubicBezTo>
                <a:cubicBezTo>
                  <a:pt x="19417" y="3031"/>
                  <a:pt x="19437" y="2840"/>
                  <a:pt x="19440" y="2804"/>
                </a:cubicBezTo>
                <a:cubicBezTo>
                  <a:pt x="19488" y="2782"/>
                  <a:pt x="19539" y="2781"/>
                  <a:pt x="19587" y="2804"/>
                </a:cubicBezTo>
                <a:cubicBezTo>
                  <a:pt x="19602" y="2804"/>
                  <a:pt x="19626" y="2910"/>
                  <a:pt x="19631" y="2940"/>
                </a:cubicBezTo>
                <a:cubicBezTo>
                  <a:pt x="19641" y="2936"/>
                  <a:pt x="19651" y="2931"/>
                  <a:pt x="19659" y="2922"/>
                </a:cubicBezTo>
                <a:cubicBezTo>
                  <a:pt x="19668" y="2949"/>
                  <a:pt x="19678" y="2974"/>
                  <a:pt x="19688" y="2999"/>
                </a:cubicBezTo>
                <a:cubicBezTo>
                  <a:pt x="19700" y="2982"/>
                  <a:pt x="19714" y="2968"/>
                  <a:pt x="19728" y="2958"/>
                </a:cubicBezTo>
                <a:cubicBezTo>
                  <a:pt x="19728" y="2862"/>
                  <a:pt x="19757" y="2808"/>
                  <a:pt x="19802" y="2863"/>
                </a:cubicBezTo>
                <a:cubicBezTo>
                  <a:pt x="19802" y="2839"/>
                  <a:pt x="19802" y="2812"/>
                  <a:pt x="19799" y="2788"/>
                </a:cubicBezTo>
                <a:cubicBezTo>
                  <a:pt x="19809" y="2812"/>
                  <a:pt x="19819" y="2863"/>
                  <a:pt x="19836" y="2865"/>
                </a:cubicBezTo>
                <a:cubicBezTo>
                  <a:pt x="19838" y="2879"/>
                  <a:pt x="19842" y="2892"/>
                  <a:pt x="19845" y="2904"/>
                </a:cubicBezTo>
                <a:cubicBezTo>
                  <a:pt x="19827" y="2924"/>
                  <a:pt x="19808" y="2943"/>
                  <a:pt x="19793" y="2973"/>
                </a:cubicBezTo>
                <a:lnTo>
                  <a:pt x="19802" y="2986"/>
                </a:lnTo>
                <a:lnTo>
                  <a:pt x="19797" y="2994"/>
                </a:lnTo>
                <a:cubicBezTo>
                  <a:pt x="19801" y="2999"/>
                  <a:pt x="19805" y="3008"/>
                  <a:pt x="19807" y="3017"/>
                </a:cubicBezTo>
                <a:cubicBezTo>
                  <a:pt x="19797" y="3137"/>
                  <a:pt x="19807" y="3343"/>
                  <a:pt x="19724" y="3326"/>
                </a:cubicBezTo>
                <a:cubicBezTo>
                  <a:pt x="19724" y="3347"/>
                  <a:pt x="19722" y="3369"/>
                  <a:pt x="19720" y="3390"/>
                </a:cubicBezTo>
                <a:cubicBezTo>
                  <a:pt x="19761" y="3490"/>
                  <a:pt x="19773" y="3631"/>
                  <a:pt x="19823" y="3742"/>
                </a:cubicBezTo>
                <a:cubicBezTo>
                  <a:pt x="19883" y="3875"/>
                  <a:pt x="19960" y="3972"/>
                  <a:pt x="20022" y="4099"/>
                </a:cubicBezTo>
                <a:cubicBezTo>
                  <a:pt x="20054" y="4163"/>
                  <a:pt x="20181" y="4436"/>
                  <a:pt x="20234" y="4436"/>
                </a:cubicBezTo>
                <a:cubicBezTo>
                  <a:pt x="20339" y="4436"/>
                  <a:pt x="20231" y="4145"/>
                  <a:pt x="20228" y="4120"/>
                </a:cubicBezTo>
                <a:cubicBezTo>
                  <a:pt x="20240" y="4092"/>
                  <a:pt x="20321" y="4121"/>
                  <a:pt x="20339" y="4122"/>
                </a:cubicBezTo>
                <a:cubicBezTo>
                  <a:pt x="20324" y="4095"/>
                  <a:pt x="20218" y="3945"/>
                  <a:pt x="20236" y="3906"/>
                </a:cubicBezTo>
                <a:cubicBezTo>
                  <a:pt x="20242" y="3894"/>
                  <a:pt x="20292" y="3908"/>
                  <a:pt x="20302" y="3914"/>
                </a:cubicBezTo>
                <a:cubicBezTo>
                  <a:pt x="20330" y="3751"/>
                  <a:pt x="20193" y="3757"/>
                  <a:pt x="20210" y="3644"/>
                </a:cubicBezTo>
                <a:cubicBezTo>
                  <a:pt x="20223" y="3653"/>
                  <a:pt x="20237" y="3675"/>
                  <a:pt x="20250" y="3688"/>
                </a:cubicBezTo>
                <a:cubicBezTo>
                  <a:pt x="20312" y="3560"/>
                  <a:pt x="20101" y="3347"/>
                  <a:pt x="20050" y="3328"/>
                </a:cubicBezTo>
                <a:cubicBezTo>
                  <a:pt x="20026" y="3323"/>
                  <a:pt x="20011" y="3255"/>
                  <a:pt x="20016" y="3218"/>
                </a:cubicBezTo>
                <a:cubicBezTo>
                  <a:pt x="20027" y="3126"/>
                  <a:pt x="19967" y="3111"/>
                  <a:pt x="19971" y="3076"/>
                </a:cubicBezTo>
                <a:cubicBezTo>
                  <a:pt x="19978" y="3015"/>
                  <a:pt x="20027" y="3117"/>
                  <a:pt x="20041" y="3117"/>
                </a:cubicBezTo>
                <a:cubicBezTo>
                  <a:pt x="20074" y="3117"/>
                  <a:pt x="20049" y="3028"/>
                  <a:pt x="20065" y="3020"/>
                </a:cubicBezTo>
                <a:cubicBezTo>
                  <a:pt x="20157" y="3142"/>
                  <a:pt x="20100" y="2984"/>
                  <a:pt x="20178" y="2984"/>
                </a:cubicBezTo>
                <a:cubicBezTo>
                  <a:pt x="20239" y="2953"/>
                  <a:pt x="20315" y="3070"/>
                  <a:pt x="20366" y="3112"/>
                </a:cubicBezTo>
                <a:cubicBezTo>
                  <a:pt x="20370" y="3072"/>
                  <a:pt x="20368" y="3023"/>
                  <a:pt x="20353" y="2991"/>
                </a:cubicBezTo>
                <a:cubicBezTo>
                  <a:pt x="20455" y="2843"/>
                  <a:pt x="20470" y="2628"/>
                  <a:pt x="20634" y="2750"/>
                </a:cubicBezTo>
                <a:cubicBezTo>
                  <a:pt x="20640" y="2736"/>
                  <a:pt x="20647" y="2731"/>
                  <a:pt x="20656" y="2737"/>
                </a:cubicBezTo>
                <a:cubicBezTo>
                  <a:pt x="20661" y="2581"/>
                  <a:pt x="20458" y="2424"/>
                  <a:pt x="20387" y="2400"/>
                </a:cubicBezTo>
                <a:cubicBezTo>
                  <a:pt x="20418" y="2385"/>
                  <a:pt x="20464" y="2333"/>
                  <a:pt x="20436" y="2259"/>
                </a:cubicBezTo>
                <a:cubicBezTo>
                  <a:pt x="20508" y="2325"/>
                  <a:pt x="20585" y="2276"/>
                  <a:pt x="20660" y="2359"/>
                </a:cubicBezTo>
                <a:cubicBezTo>
                  <a:pt x="20689" y="2390"/>
                  <a:pt x="20923" y="2520"/>
                  <a:pt x="20919" y="2408"/>
                </a:cubicBezTo>
                <a:cubicBezTo>
                  <a:pt x="20888" y="2361"/>
                  <a:pt x="20896" y="2317"/>
                  <a:pt x="20873" y="2279"/>
                </a:cubicBezTo>
                <a:cubicBezTo>
                  <a:pt x="20873" y="2279"/>
                  <a:pt x="20885" y="2279"/>
                  <a:pt x="20885" y="2279"/>
                </a:cubicBezTo>
                <a:cubicBezTo>
                  <a:pt x="20890" y="2262"/>
                  <a:pt x="20899" y="2247"/>
                  <a:pt x="20909" y="2238"/>
                </a:cubicBezTo>
                <a:cubicBezTo>
                  <a:pt x="20852" y="2055"/>
                  <a:pt x="20681" y="2018"/>
                  <a:pt x="20581" y="1996"/>
                </a:cubicBezTo>
                <a:cubicBezTo>
                  <a:pt x="20428" y="1996"/>
                  <a:pt x="20263" y="1820"/>
                  <a:pt x="20111" y="1773"/>
                </a:cubicBezTo>
                <a:cubicBezTo>
                  <a:pt x="19936" y="1718"/>
                  <a:pt x="19767" y="1605"/>
                  <a:pt x="19588" y="1598"/>
                </a:cubicBezTo>
                <a:cubicBezTo>
                  <a:pt x="19528" y="1596"/>
                  <a:pt x="19420" y="1520"/>
                  <a:pt x="19379" y="1598"/>
                </a:cubicBezTo>
                <a:cubicBezTo>
                  <a:pt x="19320" y="1519"/>
                  <a:pt x="19306" y="1615"/>
                  <a:pt x="19259" y="1619"/>
                </a:cubicBezTo>
                <a:cubicBezTo>
                  <a:pt x="19237" y="1668"/>
                  <a:pt x="19144" y="1623"/>
                  <a:pt x="19119" y="1616"/>
                </a:cubicBezTo>
                <a:cubicBezTo>
                  <a:pt x="19044" y="1597"/>
                  <a:pt x="18967" y="1624"/>
                  <a:pt x="18893" y="1601"/>
                </a:cubicBezTo>
                <a:cubicBezTo>
                  <a:pt x="18847" y="1586"/>
                  <a:pt x="18827" y="1493"/>
                  <a:pt x="18778" y="1477"/>
                </a:cubicBezTo>
                <a:cubicBezTo>
                  <a:pt x="18677" y="1445"/>
                  <a:pt x="18541" y="1369"/>
                  <a:pt x="18438" y="1446"/>
                </a:cubicBezTo>
                <a:cubicBezTo>
                  <a:pt x="18361" y="1503"/>
                  <a:pt x="18243" y="1391"/>
                  <a:pt x="18163" y="1369"/>
                </a:cubicBezTo>
                <a:cubicBezTo>
                  <a:pt x="18161" y="1275"/>
                  <a:pt x="17981" y="1214"/>
                  <a:pt x="17949" y="1287"/>
                </a:cubicBezTo>
                <a:cubicBezTo>
                  <a:pt x="17892" y="1213"/>
                  <a:pt x="17770" y="1226"/>
                  <a:pt x="17705" y="1220"/>
                </a:cubicBezTo>
                <a:cubicBezTo>
                  <a:pt x="17670" y="1152"/>
                  <a:pt x="17609" y="1131"/>
                  <a:pt x="17562" y="1140"/>
                </a:cubicBezTo>
                <a:cubicBezTo>
                  <a:pt x="17504" y="1152"/>
                  <a:pt x="17541" y="1220"/>
                  <a:pt x="17579" y="1218"/>
                </a:cubicBezTo>
                <a:cubicBezTo>
                  <a:pt x="17536" y="1231"/>
                  <a:pt x="17488" y="1320"/>
                  <a:pt x="17557" y="1369"/>
                </a:cubicBezTo>
                <a:cubicBezTo>
                  <a:pt x="17491" y="1380"/>
                  <a:pt x="17430" y="1373"/>
                  <a:pt x="17364" y="1395"/>
                </a:cubicBezTo>
                <a:cubicBezTo>
                  <a:pt x="17312" y="1412"/>
                  <a:pt x="17178" y="1239"/>
                  <a:pt x="17234" y="1475"/>
                </a:cubicBezTo>
                <a:cubicBezTo>
                  <a:pt x="17183" y="1456"/>
                  <a:pt x="17131" y="1415"/>
                  <a:pt x="17083" y="1377"/>
                </a:cubicBezTo>
                <a:lnTo>
                  <a:pt x="17085" y="1374"/>
                </a:lnTo>
                <a:lnTo>
                  <a:pt x="17076" y="1318"/>
                </a:lnTo>
                <a:cubicBezTo>
                  <a:pt x="16974" y="1126"/>
                  <a:pt x="16708" y="1021"/>
                  <a:pt x="16573" y="1143"/>
                </a:cubicBezTo>
                <a:cubicBezTo>
                  <a:pt x="16591" y="1155"/>
                  <a:pt x="16611" y="1167"/>
                  <a:pt x="16628" y="1184"/>
                </a:cubicBezTo>
                <a:cubicBezTo>
                  <a:pt x="16568" y="1188"/>
                  <a:pt x="16486" y="1217"/>
                  <a:pt x="16428" y="1176"/>
                </a:cubicBezTo>
                <a:cubicBezTo>
                  <a:pt x="16437" y="1160"/>
                  <a:pt x="16444" y="1137"/>
                  <a:pt x="16451" y="1117"/>
                </a:cubicBezTo>
                <a:cubicBezTo>
                  <a:pt x="16345" y="1115"/>
                  <a:pt x="16241" y="1108"/>
                  <a:pt x="16136" y="1122"/>
                </a:cubicBezTo>
                <a:cubicBezTo>
                  <a:pt x="16111" y="1084"/>
                  <a:pt x="16082" y="1061"/>
                  <a:pt x="16055" y="1030"/>
                </a:cubicBezTo>
                <a:cubicBezTo>
                  <a:pt x="16055" y="1030"/>
                  <a:pt x="16054" y="1091"/>
                  <a:pt x="16054" y="1092"/>
                </a:cubicBezTo>
                <a:cubicBezTo>
                  <a:pt x="16013" y="1088"/>
                  <a:pt x="15956" y="1036"/>
                  <a:pt x="15916" y="1074"/>
                </a:cubicBezTo>
                <a:cubicBezTo>
                  <a:pt x="16174" y="748"/>
                  <a:pt x="15713" y="727"/>
                  <a:pt x="15592" y="742"/>
                </a:cubicBezTo>
                <a:cubicBezTo>
                  <a:pt x="15592" y="741"/>
                  <a:pt x="15603" y="691"/>
                  <a:pt x="15603" y="691"/>
                </a:cubicBezTo>
                <a:cubicBezTo>
                  <a:pt x="15568" y="697"/>
                  <a:pt x="15533" y="685"/>
                  <a:pt x="15498" y="680"/>
                </a:cubicBezTo>
                <a:cubicBezTo>
                  <a:pt x="15499" y="679"/>
                  <a:pt x="15507" y="670"/>
                  <a:pt x="15507" y="670"/>
                </a:cubicBezTo>
                <a:lnTo>
                  <a:pt x="15494" y="611"/>
                </a:lnTo>
                <a:cubicBezTo>
                  <a:pt x="15446" y="616"/>
                  <a:pt x="15398" y="599"/>
                  <a:pt x="15350" y="601"/>
                </a:cubicBezTo>
                <a:cubicBezTo>
                  <a:pt x="15364" y="600"/>
                  <a:pt x="15371" y="589"/>
                  <a:pt x="15371" y="565"/>
                </a:cubicBezTo>
                <a:cubicBezTo>
                  <a:pt x="15354" y="491"/>
                  <a:pt x="15220" y="529"/>
                  <a:pt x="15201" y="495"/>
                </a:cubicBezTo>
                <a:cubicBezTo>
                  <a:pt x="15190" y="476"/>
                  <a:pt x="15180" y="468"/>
                  <a:pt x="15170" y="470"/>
                </a:cubicBezTo>
                <a:close/>
                <a:moveTo>
                  <a:pt x="5308" y="706"/>
                </a:moveTo>
                <a:cubicBezTo>
                  <a:pt x="5298" y="713"/>
                  <a:pt x="5289" y="736"/>
                  <a:pt x="5285" y="788"/>
                </a:cubicBezTo>
                <a:cubicBezTo>
                  <a:pt x="5296" y="787"/>
                  <a:pt x="5317" y="781"/>
                  <a:pt x="5314" y="809"/>
                </a:cubicBezTo>
                <a:cubicBezTo>
                  <a:pt x="5307" y="817"/>
                  <a:pt x="5303" y="831"/>
                  <a:pt x="5302" y="847"/>
                </a:cubicBezTo>
                <a:cubicBezTo>
                  <a:pt x="5314" y="874"/>
                  <a:pt x="5417" y="849"/>
                  <a:pt x="5434" y="853"/>
                </a:cubicBezTo>
                <a:cubicBezTo>
                  <a:pt x="5419" y="873"/>
                  <a:pt x="5379" y="877"/>
                  <a:pt x="5384" y="927"/>
                </a:cubicBezTo>
                <a:cubicBezTo>
                  <a:pt x="5449" y="940"/>
                  <a:pt x="5492" y="927"/>
                  <a:pt x="5547" y="868"/>
                </a:cubicBezTo>
                <a:cubicBezTo>
                  <a:pt x="5555" y="859"/>
                  <a:pt x="5629" y="742"/>
                  <a:pt x="5628" y="742"/>
                </a:cubicBezTo>
                <a:cubicBezTo>
                  <a:pt x="5584" y="722"/>
                  <a:pt x="5505" y="680"/>
                  <a:pt x="5462" y="732"/>
                </a:cubicBezTo>
                <a:cubicBezTo>
                  <a:pt x="5474" y="742"/>
                  <a:pt x="5475" y="756"/>
                  <a:pt x="5466" y="773"/>
                </a:cubicBezTo>
                <a:cubicBezTo>
                  <a:pt x="5434" y="802"/>
                  <a:pt x="5412" y="688"/>
                  <a:pt x="5391" y="822"/>
                </a:cubicBezTo>
                <a:cubicBezTo>
                  <a:pt x="5382" y="818"/>
                  <a:pt x="5336" y="685"/>
                  <a:pt x="5308" y="706"/>
                </a:cubicBezTo>
                <a:close/>
                <a:moveTo>
                  <a:pt x="5117" y="714"/>
                </a:moveTo>
                <a:cubicBezTo>
                  <a:pt x="5078" y="721"/>
                  <a:pt x="5040" y="760"/>
                  <a:pt x="5001" y="763"/>
                </a:cubicBezTo>
                <a:cubicBezTo>
                  <a:pt x="5011" y="773"/>
                  <a:pt x="5018" y="787"/>
                  <a:pt x="5022" y="806"/>
                </a:cubicBezTo>
                <a:cubicBezTo>
                  <a:pt x="5008" y="818"/>
                  <a:pt x="4994" y="822"/>
                  <a:pt x="4979" y="822"/>
                </a:cubicBezTo>
                <a:cubicBezTo>
                  <a:pt x="4994" y="827"/>
                  <a:pt x="5005" y="843"/>
                  <a:pt x="5014" y="865"/>
                </a:cubicBezTo>
                <a:cubicBezTo>
                  <a:pt x="4996" y="873"/>
                  <a:pt x="4902" y="882"/>
                  <a:pt x="4877" y="863"/>
                </a:cubicBezTo>
                <a:cubicBezTo>
                  <a:pt x="4885" y="855"/>
                  <a:pt x="4893" y="844"/>
                  <a:pt x="4898" y="829"/>
                </a:cubicBezTo>
                <a:cubicBezTo>
                  <a:pt x="4873" y="788"/>
                  <a:pt x="4844" y="769"/>
                  <a:pt x="4812" y="770"/>
                </a:cubicBezTo>
                <a:cubicBezTo>
                  <a:pt x="4850" y="761"/>
                  <a:pt x="4764" y="756"/>
                  <a:pt x="4752" y="760"/>
                </a:cubicBezTo>
                <a:cubicBezTo>
                  <a:pt x="4693" y="781"/>
                  <a:pt x="4641" y="830"/>
                  <a:pt x="4585" y="863"/>
                </a:cubicBezTo>
                <a:cubicBezTo>
                  <a:pt x="4572" y="871"/>
                  <a:pt x="4549" y="873"/>
                  <a:pt x="4544" y="904"/>
                </a:cubicBezTo>
                <a:cubicBezTo>
                  <a:pt x="4633" y="949"/>
                  <a:pt x="4723" y="907"/>
                  <a:pt x="4812" y="917"/>
                </a:cubicBezTo>
                <a:cubicBezTo>
                  <a:pt x="4796" y="984"/>
                  <a:pt x="4681" y="908"/>
                  <a:pt x="4653" y="981"/>
                </a:cubicBezTo>
                <a:cubicBezTo>
                  <a:pt x="4703" y="1069"/>
                  <a:pt x="5203" y="871"/>
                  <a:pt x="5187" y="814"/>
                </a:cubicBezTo>
                <a:cubicBezTo>
                  <a:pt x="5177" y="774"/>
                  <a:pt x="5137" y="811"/>
                  <a:pt x="5121" y="811"/>
                </a:cubicBezTo>
                <a:cubicBezTo>
                  <a:pt x="5071" y="813"/>
                  <a:pt x="5116" y="751"/>
                  <a:pt x="5117" y="714"/>
                </a:cubicBezTo>
                <a:close/>
                <a:moveTo>
                  <a:pt x="13707" y="745"/>
                </a:moveTo>
                <a:cubicBezTo>
                  <a:pt x="13637" y="719"/>
                  <a:pt x="13536" y="802"/>
                  <a:pt x="13477" y="801"/>
                </a:cubicBezTo>
                <a:cubicBezTo>
                  <a:pt x="13372" y="800"/>
                  <a:pt x="13232" y="879"/>
                  <a:pt x="13150" y="1015"/>
                </a:cubicBezTo>
                <a:cubicBezTo>
                  <a:pt x="13124" y="1057"/>
                  <a:pt x="13118" y="1165"/>
                  <a:pt x="13110" y="1220"/>
                </a:cubicBezTo>
                <a:cubicBezTo>
                  <a:pt x="13093" y="1335"/>
                  <a:pt x="13002" y="1418"/>
                  <a:pt x="13127" y="1428"/>
                </a:cubicBezTo>
                <a:cubicBezTo>
                  <a:pt x="13215" y="1436"/>
                  <a:pt x="13293" y="1610"/>
                  <a:pt x="13398" y="1531"/>
                </a:cubicBezTo>
                <a:cubicBezTo>
                  <a:pt x="13399" y="1526"/>
                  <a:pt x="13399" y="1516"/>
                  <a:pt x="13398" y="1511"/>
                </a:cubicBezTo>
                <a:cubicBezTo>
                  <a:pt x="13265" y="1425"/>
                  <a:pt x="13220" y="1241"/>
                  <a:pt x="13349" y="1058"/>
                </a:cubicBezTo>
                <a:cubicBezTo>
                  <a:pt x="13476" y="878"/>
                  <a:pt x="13632" y="943"/>
                  <a:pt x="13764" y="814"/>
                </a:cubicBezTo>
                <a:cubicBezTo>
                  <a:pt x="13750" y="774"/>
                  <a:pt x="13730" y="753"/>
                  <a:pt x="13707" y="745"/>
                </a:cubicBezTo>
                <a:close/>
                <a:moveTo>
                  <a:pt x="4629" y="775"/>
                </a:moveTo>
                <a:cubicBezTo>
                  <a:pt x="4626" y="761"/>
                  <a:pt x="4511" y="831"/>
                  <a:pt x="4514" y="850"/>
                </a:cubicBezTo>
                <a:cubicBezTo>
                  <a:pt x="4531" y="849"/>
                  <a:pt x="4548" y="841"/>
                  <a:pt x="4564" y="829"/>
                </a:cubicBezTo>
                <a:cubicBezTo>
                  <a:pt x="4566" y="828"/>
                  <a:pt x="4581" y="818"/>
                  <a:pt x="4583" y="817"/>
                </a:cubicBezTo>
                <a:cubicBezTo>
                  <a:pt x="4599" y="807"/>
                  <a:pt x="4615" y="795"/>
                  <a:pt x="4629" y="775"/>
                </a:cubicBezTo>
                <a:close/>
                <a:moveTo>
                  <a:pt x="5684" y="832"/>
                </a:moveTo>
                <a:cubicBezTo>
                  <a:pt x="5648" y="837"/>
                  <a:pt x="5588" y="851"/>
                  <a:pt x="5564" y="912"/>
                </a:cubicBezTo>
                <a:cubicBezTo>
                  <a:pt x="5601" y="945"/>
                  <a:pt x="5649" y="978"/>
                  <a:pt x="5691" y="950"/>
                </a:cubicBezTo>
                <a:cubicBezTo>
                  <a:pt x="5739" y="917"/>
                  <a:pt x="5743" y="824"/>
                  <a:pt x="5685" y="832"/>
                </a:cubicBezTo>
                <a:cubicBezTo>
                  <a:pt x="5692" y="831"/>
                  <a:pt x="5688" y="831"/>
                  <a:pt x="5684" y="832"/>
                </a:cubicBezTo>
                <a:close/>
                <a:moveTo>
                  <a:pt x="17159" y="840"/>
                </a:moveTo>
                <a:cubicBezTo>
                  <a:pt x="17140" y="935"/>
                  <a:pt x="17186" y="967"/>
                  <a:pt x="17223" y="984"/>
                </a:cubicBezTo>
                <a:cubicBezTo>
                  <a:pt x="17213" y="979"/>
                  <a:pt x="17224" y="983"/>
                  <a:pt x="17232" y="986"/>
                </a:cubicBezTo>
                <a:cubicBezTo>
                  <a:pt x="17288" y="1010"/>
                  <a:pt x="17547" y="1066"/>
                  <a:pt x="17574" y="961"/>
                </a:cubicBezTo>
                <a:cubicBezTo>
                  <a:pt x="17587" y="906"/>
                  <a:pt x="17200" y="837"/>
                  <a:pt x="17159" y="840"/>
                </a:cubicBezTo>
                <a:close/>
                <a:moveTo>
                  <a:pt x="4242" y="1012"/>
                </a:moveTo>
                <a:cubicBezTo>
                  <a:pt x="4178" y="1018"/>
                  <a:pt x="4116" y="995"/>
                  <a:pt x="4087" y="1094"/>
                </a:cubicBezTo>
                <a:cubicBezTo>
                  <a:pt x="4066" y="1167"/>
                  <a:pt x="4011" y="1177"/>
                  <a:pt x="3975" y="1200"/>
                </a:cubicBezTo>
                <a:cubicBezTo>
                  <a:pt x="3979" y="1211"/>
                  <a:pt x="3976" y="1219"/>
                  <a:pt x="3978" y="1230"/>
                </a:cubicBezTo>
                <a:cubicBezTo>
                  <a:pt x="3933" y="1235"/>
                  <a:pt x="3869" y="1282"/>
                  <a:pt x="3835" y="1333"/>
                </a:cubicBezTo>
                <a:cubicBezTo>
                  <a:pt x="3876" y="1343"/>
                  <a:pt x="3904" y="1361"/>
                  <a:pt x="3896" y="1452"/>
                </a:cubicBezTo>
                <a:cubicBezTo>
                  <a:pt x="4013" y="1413"/>
                  <a:pt x="4126" y="1355"/>
                  <a:pt x="4231" y="1251"/>
                </a:cubicBezTo>
                <a:cubicBezTo>
                  <a:pt x="4234" y="1259"/>
                  <a:pt x="4238" y="1267"/>
                  <a:pt x="4240" y="1277"/>
                </a:cubicBezTo>
                <a:cubicBezTo>
                  <a:pt x="4197" y="1279"/>
                  <a:pt x="4162" y="1304"/>
                  <a:pt x="4128" y="1356"/>
                </a:cubicBezTo>
                <a:cubicBezTo>
                  <a:pt x="4180" y="1363"/>
                  <a:pt x="4230" y="1377"/>
                  <a:pt x="4281" y="1385"/>
                </a:cubicBezTo>
                <a:cubicBezTo>
                  <a:pt x="4262" y="1382"/>
                  <a:pt x="4116" y="1448"/>
                  <a:pt x="4115" y="1444"/>
                </a:cubicBezTo>
                <a:cubicBezTo>
                  <a:pt x="4115" y="1462"/>
                  <a:pt x="4118" y="1479"/>
                  <a:pt x="4124" y="1495"/>
                </a:cubicBezTo>
                <a:cubicBezTo>
                  <a:pt x="4192" y="1463"/>
                  <a:pt x="4352" y="1434"/>
                  <a:pt x="4413" y="1518"/>
                </a:cubicBezTo>
                <a:cubicBezTo>
                  <a:pt x="4399" y="1553"/>
                  <a:pt x="4079" y="1537"/>
                  <a:pt x="4082" y="1572"/>
                </a:cubicBezTo>
                <a:cubicBezTo>
                  <a:pt x="4088" y="1693"/>
                  <a:pt x="4228" y="1654"/>
                  <a:pt x="4214" y="1706"/>
                </a:cubicBezTo>
                <a:cubicBezTo>
                  <a:pt x="4175" y="1851"/>
                  <a:pt x="4485" y="1723"/>
                  <a:pt x="4530" y="1709"/>
                </a:cubicBezTo>
                <a:cubicBezTo>
                  <a:pt x="4544" y="1704"/>
                  <a:pt x="4618" y="1622"/>
                  <a:pt x="4633" y="1649"/>
                </a:cubicBezTo>
                <a:cubicBezTo>
                  <a:pt x="4666" y="1711"/>
                  <a:pt x="4714" y="1710"/>
                  <a:pt x="4757" y="1719"/>
                </a:cubicBezTo>
                <a:cubicBezTo>
                  <a:pt x="4790" y="1735"/>
                  <a:pt x="4822" y="1729"/>
                  <a:pt x="4852" y="1698"/>
                </a:cubicBezTo>
                <a:cubicBezTo>
                  <a:pt x="4851" y="1649"/>
                  <a:pt x="4860" y="1612"/>
                  <a:pt x="4880" y="1593"/>
                </a:cubicBezTo>
                <a:cubicBezTo>
                  <a:pt x="4912" y="1593"/>
                  <a:pt x="4951" y="1652"/>
                  <a:pt x="4968" y="1559"/>
                </a:cubicBezTo>
                <a:cubicBezTo>
                  <a:pt x="4958" y="1554"/>
                  <a:pt x="4843" y="1430"/>
                  <a:pt x="4847" y="1428"/>
                </a:cubicBezTo>
                <a:cubicBezTo>
                  <a:pt x="4901" y="1402"/>
                  <a:pt x="4967" y="1169"/>
                  <a:pt x="4886" y="1148"/>
                </a:cubicBezTo>
                <a:cubicBezTo>
                  <a:pt x="4835" y="1135"/>
                  <a:pt x="4815" y="1145"/>
                  <a:pt x="4789" y="1243"/>
                </a:cubicBezTo>
                <a:cubicBezTo>
                  <a:pt x="4762" y="1343"/>
                  <a:pt x="4734" y="1297"/>
                  <a:pt x="4708" y="1344"/>
                </a:cubicBezTo>
                <a:cubicBezTo>
                  <a:pt x="4825" y="1116"/>
                  <a:pt x="4638" y="1250"/>
                  <a:pt x="4610" y="1243"/>
                </a:cubicBezTo>
                <a:cubicBezTo>
                  <a:pt x="4616" y="1230"/>
                  <a:pt x="4621" y="1216"/>
                  <a:pt x="4626" y="1202"/>
                </a:cubicBezTo>
                <a:cubicBezTo>
                  <a:pt x="4632" y="1153"/>
                  <a:pt x="4464" y="1218"/>
                  <a:pt x="4464" y="1218"/>
                </a:cubicBezTo>
                <a:cubicBezTo>
                  <a:pt x="4474" y="1182"/>
                  <a:pt x="4528" y="1183"/>
                  <a:pt x="4524" y="1135"/>
                </a:cubicBezTo>
                <a:cubicBezTo>
                  <a:pt x="4475" y="1129"/>
                  <a:pt x="4476" y="1011"/>
                  <a:pt x="4412" y="1035"/>
                </a:cubicBezTo>
                <a:cubicBezTo>
                  <a:pt x="4348" y="1059"/>
                  <a:pt x="4304" y="1006"/>
                  <a:pt x="4242" y="1012"/>
                </a:cubicBezTo>
                <a:close/>
                <a:moveTo>
                  <a:pt x="5704" y="1017"/>
                </a:moveTo>
                <a:cubicBezTo>
                  <a:pt x="5656" y="1003"/>
                  <a:pt x="5607" y="1006"/>
                  <a:pt x="5561" y="1035"/>
                </a:cubicBezTo>
                <a:cubicBezTo>
                  <a:pt x="5467" y="1095"/>
                  <a:pt x="5439" y="1284"/>
                  <a:pt x="5351" y="1341"/>
                </a:cubicBezTo>
                <a:cubicBezTo>
                  <a:pt x="5360" y="1324"/>
                  <a:pt x="5394" y="1273"/>
                  <a:pt x="5395" y="1246"/>
                </a:cubicBezTo>
                <a:cubicBezTo>
                  <a:pt x="5389" y="1248"/>
                  <a:pt x="5382" y="1243"/>
                  <a:pt x="5378" y="1243"/>
                </a:cubicBezTo>
                <a:cubicBezTo>
                  <a:pt x="5382" y="1231"/>
                  <a:pt x="5380" y="1223"/>
                  <a:pt x="5382" y="1210"/>
                </a:cubicBezTo>
                <a:cubicBezTo>
                  <a:pt x="5371" y="1212"/>
                  <a:pt x="5363" y="1209"/>
                  <a:pt x="5356" y="1197"/>
                </a:cubicBezTo>
                <a:cubicBezTo>
                  <a:pt x="5369" y="1181"/>
                  <a:pt x="5459" y="1141"/>
                  <a:pt x="5452" y="1094"/>
                </a:cubicBezTo>
                <a:cubicBezTo>
                  <a:pt x="5442" y="1032"/>
                  <a:pt x="5302" y="1101"/>
                  <a:pt x="5282" y="1104"/>
                </a:cubicBezTo>
                <a:cubicBezTo>
                  <a:pt x="5164" y="1127"/>
                  <a:pt x="5269" y="1180"/>
                  <a:pt x="5203" y="1238"/>
                </a:cubicBezTo>
                <a:cubicBezTo>
                  <a:pt x="5182" y="1257"/>
                  <a:pt x="5097" y="1118"/>
                  <a:pt x="5100" y="1254"/>
                </a:cubicBezTo>
                <a:cubicBezTo>
                  <a:pt x="5101" y="1304"/>
                  <a:pt x="5165" y="1340"/>
                  <a:pt x="5178" y="1421"/>
                </a:cubicBezTo>
                <a:cubicBezTo>
                  <a:pt x="5225" y="1434"/>
                  <a:pt x="5266" y="1378"/>
                  <a:pt x="5312" y="1367"/>
                </a:cubicBezTo>
                <a:cubicBezTo>
                  <a:pt x="5230" y="1427"/>
                  <a:pt x="5183" y="1576"/>
                  <a:pt x="5252" y="1688"/>
                </a:cubicBezTo>
                <a:cubicBezTo>
                  <a:pt x="5228" y="1712"/>
                  <a:pt x="5210" y="1729"/>
                  <a:pt x="5209" y="1786"/>
                </a:cubicBezTo>
                <a:lnTo>
                  <a:pt x="5220" y="1793"/>
                </a:lnTo>
                <a:cubicBezTo>
                  <a:pt x="5148" y="1828"/>
                  <a:pt x="5134" y="1862"/>
                  <a:pt x="5082" y="1935"/>
                </a:cubicBezTo>
                <a:cubicBezTo>
                  <a:pt x="5095" y="1889"/>
                  <a:pt x="5121" y="1841"/>
                  <a:pt x="5090" y="1793"/>
                </a:cubicBezTo>
                <a:cubicBezTo>
                  <a:pt x="5124" y="1796"/>
                  <a:pt x="5156" y="1779"/>
                  <a:pt x="5186" y="1745"/>
                </a:cubicBezTo>
                <a:cubicBezTo>
                  <a:pt x="5192" y="1737"/>
                  <a:pt x="5120" y="1608"/>
                  <a:pt x="5108" y="1608"/>
                </a:cubicBezTo>
                <a:cubicBezTo>
                  <a:pt x="5090" y="1608"/>
                  <a:pt x="4988" y="1702"/>
                  <a:pt x="4977" y="1737"/>
                </a:cubicBezTo>
                <a:cubicBezTo>
                  <a:pt x="4995" y="1746"/>
                  <a:pt x="5014" y="1755"/>
                  <a:pt x="5032" y="1765"/>
                </a:cubicBezTo>
                <a:cubicBezTo>
                  <a:pt x="4969" y="1766"/>
                  <a:pt x="4939" y="1853"/>
                  <a:pt x="4873" y="1850"/>
                </a:cubicBezTo>
                <a:cubicBezTo>
                  <a:pt x="4814" y="1864"/>
                  <a:pt x="4685" y="1894"/>
                  <a:pt x="4642" y="1799"/>
                </a:cubicBezTo>
                <a:cubicBezTo>
                  <a:pt x="4691" y="1668"/>
                  <a:pt x="4363" y="1691"/>
                  <a:pt x="4429" y="1876"/>
                </a:cubicBezTo>
                <a:cubicBezTo>
                  <a:pt x="4389" y="1937"/>
                  <a:pt x="4357" y="1854"/>
                  <a:pt x="4314" y="1845"/>
                </a:cubicBezTo>
                <a:cubicBezTo>
                  <a:pt x="4243" y="1854"/>
                  <a:pt x="4172" y="1895"/>
                  <a:pt x="4100" y="1883"/>
                </a:cubicBezTo>
                <a:cubicBezTo>
                  <a:pt x="4208" y="1814"/>
                  <a:pt x="4169" y="1696"/>
                  <a:pt x="4067" y="1714"/>
                </a:cubicBezTo>
                <a:cubicBezTo>
                  <a:pt x="4014" y="1723"/>
                  <a:pt x="3964" y="1681"/>
                  <a:pt x="3914" y="1644"/>
                </a:cubicBezTo>
                <a:cubicBezTo>
                  <a:pt x="3823" y="1576"/>
                  <a:pt x="3812" y="1626"/>
                  <a:pt x="3729" y="1634"/>
                </a:cubicBezTo>
                <a:cubicBezTo>
                  <a:pt x="3796" y="1464"/>
                  <a:pt x="3613" y="1638"/>
                  <a:pt x="3604" y="1639"/>
                </a:cubicBezTo>
                <a:cubicBezTo>
                  <a:pt x="3594" y="1615"/>
                  <a:pt x="3619" y="1559"/>
                  <a:pt x="3603" y="1526"/>
                </a:cubicBezTo>
                <a:cubicBezTo>
                  <a:pt x="3576" y="1471"/>
                  <a:pt x="3507" y="1540"/>
                  <a:pt x="3478" y="1557"/>
                </a:cubicBezTo>
                <a:cubicBezTo>
                  <a:pt x="3445" y="1441"/>
                  <a:pt x="3316" y="1613"/>
                  <a:pt x="3279" y="1613"/>
                </a:cubicBezTo>
                <a:cubicBezTo>
                  <a:pt x="3241" y="1613"/>
                  <a:pt x="3206" y="1602"/>
                  <a:pt x="3168" y="1606"/>
                </a:cubicBezTo>
                <a:cubicBezTo>
                  <a:pt x="3114" y="1611"/>
                  <a:pt x="3060" y="1677"/>
                  <a:pt x="3012" y="1683"/>
                </a:cubicBezTo>
                <a:cubicBezTo>
                  <a:pt x="2964" y="1752"/>
                  <a:pt x="2874" y="1583"/>
                  <a:pt x="2810" y="1601"/>
                </a:cubicBezTo>
                <a:cubicBezTo>
                  <a:pt x="2757" y="1439"/>
                  <a:pt x="2442" y="1417"/>
                  <a:pt x="2353" y="1418"/>
                </a:cubicBezTo>
                <a:lnTo>
                  <a:pt x="2380" y="1385"/>
                </a:lnTo>
                <a:cubicBezTo>
                  <a:pt x="2020" y="1246"/>
                  <a:pt x="1624" y="1492"/>
                  <a:pt x="1281" y="1698"/>
                </a:cubicBezTo>
                <a:cubicBezTo>
                  <a:pt x="1285" y="1729"/>
                  <a:pt x="1287" y="1762"/>
                  <a:pt x="1287" y="1793"/>
                </a:cubicBezTo>
                <a:cubicBezTo>
                  <a:pt x="1300" y="1791"/>
                  <a:pt x="1311" y="1803"/>
                  <a:pt x="1318" y="1819"/>
                </a:cubicBezTo>
                <a:cubicBezTo>
                  <a:pt x="1334" y="1857"/>
                  <a:pt x="1311" y="1898"/>
                  <a:pt x="1293" y="1912"/>
                </a:cubicBezTo>
                <a:cubicBezTo>
                  <a:pt x="1292" y="1927"/>
                  <a:pt x="1297" y="1937"/>
                  <a:pt x="1309" y="1943"/>
                </a:cubicBezTo>
                <a:cubicBezTo>
                  <a:pt x="1229" y="1923"/>
                  <a:pt x="1156" y="1970"/>
                  <a:pt x="1080" y="2012"/>
                </a:cubicBezTo>
                <a:cubicBezTo>
                  <a:pt x="1065" y="2020"/>
                  <a:pt x="824" y="2112"/>
                  <a:pt x="931" y="2174"/>
                </a:cubicBezTo>
                <a:cubicBezTo>
                  <a:pt x="825" y="2376"/>
                  <a:pt x="1107" y="2319"/>
                  <a:pt x="1155" y="2284"/>
                </a:cubicBezTo>
                <a:cubicBezTo>
                  <a:pt x="1120" y="2458"/>
                  <a:pt x="875" y="2443"/>
                  <a:pt x="800" y="2498"/>
                </a:cubicBezTo>
                <a:cubicBezTo>
                  <a:pt x="742" y="2561"/>
                  <a:pt x="610" y="2584"/>
                  <a:pt x="595" y="2737"/>
                </a:cubicBezTo>
                <a:cubicBezTo>
                  <a:pt x="585" y="2850"/>
                  <a:pt x="496" y="3084"/>
                  <a:pt x="655" y="2968"/>
                </a:cubicBezTo>
                <a:cubicBezTo>
                  <a:pt x="636" y="3020"/>
                  <a:pt x="594" y="3073"/>
                  <a:pt x="568" y="3107"/>
                </a:cubicBezTo>
                <a:lnTo>
                  <a:pt x="574" y="3166"/>
                </a:lnTo>
                <a:cubicBezTo>
                  <a:pt x="601" y="3171"/>
                  <a:pt x="632" y="3166"/>
                  <a:pt x="658" y="3148"/>
                </a:cubicBezTo>
                <a:cubicBezTo>
                  <a:pt x="729" y="3097"/>
                  <a:pt x="693" y="3189"/>
                  <a:pt x="745" y="3205"/>
                </a:cubicBezTo>
                <a:cubicBezTo>
                  <a:pt x="748" y="3205"/>
                  <a:pt x="752" y="3205"/>
                  <a:pt x="755" y="3202"/>
                </a:cubicBezTo>
                <a:cubicBezTo>
                  <a:pt x="584" y="3385"/>
                  <a:pt x="404" y="3475"/>
                  <a:pt x="220" y="3593"/>
                </a:cubicBezTo>
                <a:cubicBezTo>
                  <a:pt x="158" y="3633"/>
                  <a:pt x="80" y="3629"/>
                  <a:pt x="25" y="3703"/>
                </a:cubicBezTo>
                <a:cubicBezTo>
                  <a:pt x="-71" y="3832"/>
                  <a:pt x="137" y="3744"/>
                  <a:pt x="158" y="3732"/>
                </a:cubicBezTo>
                <a:cubicBezTo>
                  <a:pt x="323" y="3635"/>
                  <a:pt x="492" y="3564"/>
                  <a:pt x="656" y="3467"/>
                </a:cubicBezTo>
                <a:cubicBezTo>
                  <a:pt x="747" y="3414"/>
                  <a:pt x="1114" y="3234"/>
                  <a:pt x="1114" y="3058"/>
                </a:cubicBezTo>
                <a:cubicBezTo>
                  <a:pt x="1181" y="3021"/>
                  <a:pt x="1172" y="3069"/>
                  <a:pt x="1227" y="3076"/>
                </a:cubicBezTo>
                <a:cubicBezTo>
                  <a:pt x="1278" y="3137"/>
                  <a:pt x="1374" y="3022"/>
                  <a:pt x="1427" y="3004"/>
                </a:cubicBezTo>
                <a:cubicBezTo>
                  <a:pt x="1506" y="2978"/>
                  <a:pt x="1545" y="2916"/>
                  <a:pt x="1611" y="2842"/>
                </a:cubicBezTo>
                <a:cubicBezTo>
                  <a:pt x="1655" y="2793"/>
                  <a:pt x="1692" y="2889"/>
                  <a:pt x="1733" y="2907"/>
                </a:cubicBezTo>
                <a:cubicBezTo>
                  <a:pt x="1744" y="2997"/>
                  <a:pt x="1893" y="2990"/>
                  <a:pt x="1937" y="3012"/>
                </a:cubicBezTo>
                <a:cubicBezTo>
                  <a:pt x="2038" y="3062"/>
                  <a:pt x="2078" y="3295"/>
                  <a:pt x="1973" y="3405"/>
                </a:cubicBezTo>
                <a:cubicBezTo>
                  <a:pt x="1986" y="3411"/>
                  <a:pt x="1999" y="3416"/>
                  <a:pt x="2013" y="3421"/>
                </a:cubicBezTo>
                <a:cubicBezTo>
                  <a:pt x="2029" y="3475"/>
                  <a:pt x="1988" y="3535"/>
                  <a:pt x="2036" y="3549"/>
                </a:cubicBezTo>
                <a:cubicBezTo>
                  <a:pt x="2040" y="3532"/>
                  <a:pt x="2046" y="3517"/>
                  <a:pt x="2052" y="3503"/>
                </a:cubicBezTo>
                <a:cubicBezTo>
                  <a:pt x="2045" y="3533"/>
                  <a:pt x="2047" y="3559"/>
                  <a:pt x="2057" y="3580"/>
                </a:cubicBezTo>
                <a:cubicBezTo>
                  <a:pt x="2028" y="3677"/>
                  <a:pt x="2064" y="3873"/>
                  <a:pt x="2118" y="3721"/>
                </a:cubicBezTo>
                <a:cubicBezTo>
                  <a:pt x="2126" y="3744"/>
                  <a:pt x="2140" y="3745"/>
                  <a:pt x="2150" y="3729"/>
                </a:cubicBezTo>
                <a:cubicBezTo>
                  <a:pt x="2162" y="3817"/>
                  <a:pt x="2019" y="4002"/>
                  <a:pt x="2106" y="4056"/>
                </a:cubicBezTo>
                <a:cubicBezTo>
                  <a:pt x="2101" y="4070"/>
                  <a:pt x="2089" y="4364"/>
                  <a:pt x="2094" y="4379"/>
                </a:cubicBezTo>
                <a:cubicBezTo>
                  <a:pt x="1942" y="4291"/>
                  <a:pt x="2071" y="4671"/>
                  <a:pt x="2123" y="4747"/>
                </a:cubicBezTo>
                <a:cubicBezTo>
                  <a:pt x="2058" y="4928"/>
                  <a:pt x="2029" y="5171"/>
                  <a:pt x="1957" y="5361"/>
                </a:cubicBezTo>
                <a:cubicBezTo>
                  <a:pt x="1949" y="5384"/>
                  <a:pt x="1779" y="5715"/>
                  <a:pt x="1810" y="5775"/>
                </a:cubicBezTo>
                <a:cubicBezTo>
                  <a:pt x="1798" y="5795"/>
                  <a:pt x="1788" y="5864"/>
                  <a:pt x="1780" y="5891"/>
                </a:cubicBezTo>
                <a:lnTo>
                  <a:pt x="1800" y="5891"/>
                </a:lnTo>
                <a:cubicBezTo>
                  <a:pt x="1697" y="5891"/>
                  <a:pt x="1692" y="6515"/>
                  <a:pt x="1743" y="6613"/>
                </a:cubicBezTo>
                <a:cubicBezTo>
                  <a:pt x="1710" y="6664"/>
                  <a:pt x="1740" y="6855"/>
                  <a:pt x="1760" y="6901"/>
                </a:cubicBezTo>
                <a:cubicBezTo>
                  <a:pt x="1741" y="6981"/>
                  <a:pt x="1820" y="7111"/>
                  <a:pt x="1871" y="7097"/>
                </a:cubicBezTo>
                <a:cubicBezTo>
                  <a:pt x="1870" y="7105"/>
                  <a:pt x="1869" y="7116"/>
                  <a:pt x="1869" y="7125"/>
                </a:cubicBezTo>
                <a:lnTo>
                  <a:pt x="1882" y="7128"/>
                </a:lnTo>
                <a:lnTo>
                  <a:pt x="1884" y="7146"/>
                </a:lnTo>
                <a:cubicBezTo>
                  <a:pt x="1975" y="7186"/>
                  <a:pt x="1889" y="7551"/>
                  <a:pt x="1946" y="7660"/>
                </a:cubicBezTo>
                <a:cubicBezTo>
                  <a:pt x="1929" y="7718"/>
                  <a:pt x="2093" y="8115"/>
                  <a:pt x="1948" y="8020"/>
                </a:cubicBezTo>
                <a:cubicBezTo>
                  <a:pt x="1948" y="8040"/>
                  <a:pt x="1943" y="8056"/>
                  <a:pt x="1936" y="8071"/>
                </a:cubicBezTo>
                <a:cubicBezTo>
                  <a:pt x="1965" y="8131"/>
                  <a:pt x="1983" y="8185"/>
                  <a:pt x="1997" y="8261"/>
                </a:cubicBezTo>
                <a:lnTo>
                  <a:pt x="2002" y="8261"/>
                </a:lnTo>
                <a:cubicBezTo>
                  <a:pt x="2021" y="8236"/>
                  <a:pt x="2023" y="8280"/>
                  <a:pt x="2057" y="8259"/>
                </a:cubicBezTo>
                <a:cubicBezTo>
                  <a:pt x="2105" y="8417"/>
                  <a:pt x="2089" y="8435"/>
                  <a:pt x="2057" y="8606"/>
                </a:cubicBezTo>
                <a:cubicBezTo>
                  <a:pt x="2138" y="8569"/>
                  <a:pt x="2194" y="8787"/>
                  <a:pt x="2213" y="8901"/>
                </a:cubicBezTo>
                <a:cubicBezTo>
                  <a:pt x="2316" y="8855"/>
                  <a:pt x="2273" y="8686"/>
                  <a:pt x="2237" y="8567"/>
                </a:cubicBezTo>
                <a:lnTo>
                  <a:pt x="2220" y="8572"/>
                </a:lnTo>
                <a:cubicBezTo>
                  <a:pt x="2236" y="8539"/>
                  <a:pt x="2232" y="8498"/>
                  <a:pt x="2217" y="8469"/>
                </a:cubicBezTo>
                <a:lnTo>
                  <a:pt x="2211" y="8472"/>
                </a:lnTo>
                <a:cubicBezTo>
                  <a:pt x="2199" y="8358"/>
                  <a:pt x="2169" y="8239"/>
                  <a:pt x="2162" y="8135"/>
                </a:cubicBezTo>
                <a:cubicBezTo>
                  <a:pt x="2156" y="8048"/>
                  <a:pt x="2121" y="8024"/>
                  <a:pt x="2143" y="7917"/>
                </a:cubicBezTo>
                <a:cubicBezTo>
                  <a:pt x="2138" y="7918"/>
                  <a:pt x="2134" y="7918"/>
                  <a:pt x="2129" y="7919"/>
                </a:cubicBezTo>
                <a:cubicBezTo>
                  <a:pt x="2129" y="7828"/>
                  <a:pt x="1997" y="7547"/>
                  <a:pt x="2092" y="7462"/>
                </a:cubicBezTo>
                <a:cubicBezTo>
                  <a:pt x="2104" y="7485"/>
                  <a:pt x="2118" y="7488"/>
                  <a:pt x="2134" y="7487"/>
                </a:cubicBezTo>
                <a:cubicBezTo>
                  <a:pt x="2141" y="7509"/>
                  <a:pt x="2149" y="7518"/>
                  <a:pt x="2162" y="7529"/>
                </a:cubicBezTo>
                <a:cubicBezTo>
                  <a:pt x="2121" y="7664"/>
                  <a:pt x="2179" y="8015"/>
                  <a:pt x="2252" y="8068"/>
                </a:cubicBezTo>
                <a:cubicBezTo>
                  <a:pt x="2242" y="8120"/>
                  <a:pt x="2255" y="8183"/>
                  <a:pt x="2283" y="8199"/>
                </a:cubicBezTo>
                <a:cubicBezTo>
                  <a:pt x="2281" y="8244"/>
                  <a:pt x="2293" y="8268"/>
                  <a:pt x="2316" y="8266"/>
                </a:cubicBezTo>
                <a:cubicBezTo>
                  <a:pt x="2322" y="8308"/>
                  <a:pt x="2300" y="8386"/>
                  <a:pt x="2296" y="8436"/>
                </a:cubicBezTo>
                <a:cubicBezTo>
                  <a:pt x="2405" y="8469"/>
                  <a:pt x="2599" y="9081"/>
                  <a:pt x="2475" y="9230"/>
                </a:cubicBezTo>
                <a:lnTo>
                  <a:pt x="2480" y="9230"/>
                </a:lnTo>
                <a:cubicBezTo>
                  <a:pt x="2470" y="9420"/>
                  <a:pt x="2625" y="9713"/>
                  <a:pt x="2727" y="9690"/>
                </a:cubicBezTo>
                <a:cubicBezTo>
                  <a:pt x="2806" y="9758"/>
                  <a:pt x="2930" y="10022"/>
                  <a:pt x="3025" y="10022"/>
                </a:cubicBezTo>
                <a:cubicBezTo>
                  <a:pt x="3090" y="10022"/>
                  <a:pt x="3129" y="10088"/>
                  <a:pt x="3193" y="10017"/>
                </a:cubicBezTo>
                <a:cubicBezTo>
                  <a:pt x="3276" y="9927"/>
                  <a:pt x="3327" y="10071"/>
                  <a:pt x="3379" y="10197"/>
                </a:cubicBezTo>
                <a:lnTo>
                  <a:pt x="3371" y="10246"/>
                </a:lnTo>
                <a:cubicBezTo>
                  <a:pt x="3432" y="10365"/>
                  <a:pt x="3505" y="10343"/>
                  <a:pt x="3571" y="10431"/>
                </a:cubicBezTo>
                <a:lnTo>
                  <a:pt x="3568" y="10418"/>
                </a:lnTo>
                <a:cubicBezTo>
                  <a:pt x="3607" y="10451"/>
                  <a:pt x="3669" y="10514"/>
                  <a:pt x="3711" y="10472"/>
                </a:cubicBezTo>
                <a:cubicBezTo>
                  <a:pt x="3716" y="10494"/>
                  <a:pt x="3723" y="10514"/>
                  <a:pt x="3732" y="10531"/>
                </a:cubicBezTo>
                <a:cubicBezTo>
                  <a:pt x="3778" y="10575"/>
                  <a:pt x="3799" y="10692"/>
                  <a:pt x="3838" y="10760"/>
                </a:cubicBezTo>
                <a:cubicBezTo>
                  <a:pt x="3836" y="10763"/>
                  <a:pt x="3831" y="10778"/>
                  <a:pt x="3826" y="10778"/>
                </a:cubicBezTo>
                <a:cubicBezTo>
                  <a:pt x="3799" y="10778"/>
                  <a:pt x="3795" y="10854"/>
                  <a:pt x="3818" y="10870"/>
                </a:cubicBezTo>
                <a:cubicBezTo>
                  <a:pt x="3787" y="10952"/>
                  <a:pt x="3839" y="11039"/>
                  <a:pt x="3871" y="11079"/>
                </a:cubicBezTo>
                <a:lnTo>
                  <a:pt x="3879" y="11063"/>
                </a:lnTo>
                <a:lnTo>
                  <a:pt x="3887" y="11073"/>
                </a:lnTo>
                <a:cubicBezTo>
                  <a:pt x="3887" y="11073"/>
                  <a:pt x="3896" y="11047"/>
                  <a:pt x="3897" y="11043"/>
                </a:cubicBezTo>
                <a:cubicBezTo>
                  <a:pt x="3905" y="11077"/>
                  <a:pt x="3918" y="11088"/>
                  <a:pt x="3935" y="11099"/>
                </a:cubicBezTo>
                <a:cubicBezTo>
                  <a:pt x="3976" y="11125"/>
                  <a:pt x="3948" y="11196"/>
                  <a:pt x="3972" y="11248"/>
                </a:cubicBezTo>
                <a:cubicBezTo>
                  <a:pt x="3993" y="11292"/>
                  <a:pt x="4020" y="11279"/>
                  <a:pt x="4041" y="11256"/>
                </a:cubicBezTo>
                <a:cubicBezTo>
                  <a:pt x="4062" y="11285"/>
                  <a:pt x="4125" y="11244"/>
                  <a:pt x="4135" y="11289"/>
                </a:cubicBezTo>
                <a:cubicBezTo>
                  <a:pt x="4143" y="11331"/>
                  <a:pt x="4149" y="11379"/>
                  <a:pt x="4180" y="11361"/>
                </a:cubicBezTo>
                <a:cubicBezTo>
                  <a:pt x="4185" y="11453"/>
                  <a:pt x="4323" y="11472"/>
                  <a:pt x="4256" y="11266"/>
                </a:cubicBezTo>
                <a:cubicBezTo>
                  <a:pt x="4293" y="11247"/>
                  <a:pt x="4299" y="11151"/>
                  <a:pt x="4329" y="11151"/>
                </a:cubicBezTo>
                <a:cubicBezTo>
                  <a:pt x="4364" y="11151"/>
                  <a:pt x="4358" y="11218"/>
                  <a:pt x="4380" y="11241"/>
                </a:cubicBezTo>
                <a:cubicBezTo>
                  <a:pt x="4370" y="11262"/>
                  <a:pt x="4366" y="11287"/>
                  <a:pt x="4370" y="11313"/>
                </a:cubicBezTo>
                <a:cubicBezTo>
                  <a:pt x="4385" y="11339"/>
                  <a:pt x="4397" y="11375"/>
                  <a:pt x="4408" y="11410"/>
                </a:cubicBezTo>
                <a:cubicBezTo>
                  <a:pt x="4406" y="11495"/>
                  <a:pt x="4420" y="11603"/>
                  <a:pt x="4432" y="11662"/>
                </a:cubicBezTo>
                <a:lnTo>
                  <a:pt x="4403" y="11701"/>
                </a:lnTo>
                <a:cubicBezTo>
                  <a:pt x="4403" y="11701"/>
                  <a:pt x="4425" y="11742"/>
                  <a:pt x="4427" y="11744"/>
                </a:cubicBezTo>
                <a:cubicBezTo>
                  <a:pt x="4428" y="11819"/>
                  <a:pt x="4407" y="11941"/>
                  <a:pt x="4432" y="11999"/>
                </a:cubicBezTo>
                <a:cubicBezTo>
                  <a:pt x="4419" y="12039"/>
                  <a:pt x="4388" y="12107"/>
                  <a:pt x="4387" y="12156"/>
                </a:cubicBezTo>
                <a:cubicBezTo>
                  <a:pt x="4322" y="12155"/>
                  <a:pt x="4331" y="12302"/>
                  <a:pt x="4292" y="12349"/>
                </a:cubicBezTo>
                <a:cubicBezTo>
                  <a:pt x="4235" y="12381"/>
                  <a:pt x="4204" y="12404"/>
                  <a:pt x="4207" y="12544"/>
                </a:cubicBezTo>
                <a:cubicBezTo>
                  <a:pt x="4204" y="12550"/>
                  <a:pt x="4167" y="12644"/>
                  <a:pt x="4176" y="12644"/>
                </a:cubicBezTo>
                <a:lnTo>
                  <a:pt x="4174" y="12644"/>
                </a:lnTo>
                <a:cubicBezTo>
                  <a:pt x="4145" y="12704"/>
                  <a:pt x="4144" y="12792"/>
                  <a:pt x="4156" y="12881"/>
                </a:cubicBezTo>
                <a:cubicBezTo>
                  <a:pt x="4095" y="12931"/>
                  <a:pt x="4194" y="13002"/>
                  <a:pt x="4194" y="13009"/>
                </a:cubicBezTo>
                <a:cubicBezTo>
                  <a:pt x="4195" y="13040"/>
                  <a:pt x="4192" y="13060"/>
                  <a:pt x="4209" y="13081"/>
                </a:cubicBezTo>
                <a:cubicBezTo>
                  <a:pt x="4204" y="13087"/>
                  <a:pt x="4199" y="13092"/>
                  <a:pt x="4194" y="13097"/>
                </a:cubicBezTo>
                <a:lnTo>
                  <a:pt x="4202" y="13171"/>
                </a:lnTo>
                <a:cubicBezTo>
                  <a:pt x="4195" y="13182"/>
                  <a:pt x="4184" y="13186"/>
                  <a:pt x="4176" y="13187"/>
                </a:cubicBezTo>
                <a:cubicBezTo>
                  <a:pt x="4120" y="13317"/>
                  <a:pt x="4152" y="13396"/>
                  <a:pt x="4177" y="13523"/>
                </a:cubicBezTo>
                <a:cubicBezTo>
                  <a:pt x="4114" y="13541"/>
                  <a:pt x="4284" y="13838"/>
                  <a:pt x="4296" y="13873"/>
                </a:cubicBezTo>
                <a:cubicBezTo>
                  <a:pt x="4378" y="14121"/>
                  <a:pt x="4455" y="14392"/>
                  <a:pt x="4524" y="14654"/>
                </a:cubicBezTo>
                <a:cubicBezTo>
                  <a:pt x="4594" y="14919"/>
                  <a:pt x="4602" y="15083"/>
                  <a:pt x="4753" y="15238"/>
                </a:cubicBezTo>
                <a:cubicBezTo>
                  <a:pt x="4816" y="15303"/>
                  <a:pt x="4878" y="15382"/>
                  <a:pt x="4942" y="15441"/>
                </a:cubicBezTo>
                <a:cubicBezTo>
                  <a:pt x="4985" y="15481"/>
                  <a:pt x="4991" y="15607"/>
                  <a:pt x="5043" y="15629"/>
                </a:cubicBezTo>
                <a:cubicBezTo>
                  <a:pt x="5069" y="15862"/>
                  <a:pt x="5086" y="16069"/>
                  <a:pt x="5087" y="16307"/>
                </a:cubicBezTo>
                <a:cubicBezTo>
                  <a:pt x="5074" y="16310"/>
                  <a:pt x="5108" y="16939"/>
                  <a:pt x="5107" y="17004"/>
                </a:cubicBezTo>
                <a:cubicBezTo>
                  <a:pt x="5103" y="17311"/>
                  <a:pt x="5102" y="17564"/>
                  <a:pt x="5153" y="17860"/>
                </a:cubicBezTo>
                <a:lnTo>
                  <a:pt x="5158" y="17865"/>
                </a:lnTo>
                <a:cubicBezTo>
                  <a:pt x="5192" y="18077"/>
                  <a:pt x="5170" y="18395"/>
                  <a:pt x="5149" y="18605"/>
                </a:cubicBezTo>
                <a:lnTo>
                  <a:pt x="5115" y="18554"/>
                </a:lnTo>
                <a:cubicBezTo>
                  <a:pt x="5130" y="18676"/>
                  <a:pt x="5147" y="18849"/>
                  <a:pt x="5191" y="18945"/>
                </a:cubicBezTo>
                <a:cubicBezTo>
                  <a:pt x="5205" y="19046"/>
                  <a:pt x="5182" y="19262"/>
                  <a:pt x="5230" y="19356"/>
                </a:cubicBezTo>
                <a:lnTo>
                  <a:pt x="5222" y="19361"/>
                </a:lnTo>
                <a:cubicBezTo>
                  <a:pt x="5227" y="19416"/>
                  <a:pt x="5232" y="19471"/>
                  <a:pt x="5236" y="19526"/>
                </a:cubicBezTo>
                <a:cubicBezTo>
                  <a:pt x="5240" y="19583"/>
                  <a:pt x="5280" y="19735"/>
                  <a:pt x="5319" y="19631"/>
                </a:cubicBezTo>
                <a:cubicBezTo>
                  <a:pt x="5346" y="19561"/>
                  <a:pt x="5308" y="19540"/>
                  <a:pt x="5304" y="19485"/>
                </a:cubicBezTo>
                <a:cubicBezTo>
                  <a:pt x="5312" y="19472"/>
                  <a:pt x="5320" y="19462"/>
                  <a:pt x="5329" y="19451"/>
                </a:cubicBezTo>
                <a:cubicBezTo>
                  <a:pt x="5330" y="19453"/>
                  <a:pt x="5331" y="19455"/>
                  <a:pt x="5333" y="19456"/>
                </a:cubicBezTo>
                <a:cubicBezTo>
                  <a:pt x="5356" y="19518"/>
                  <a:pt x="5344" y="19692"/>
                  <a:pt x="5360" y="19773"/>
                </a:cubicBezTo>
                <a:cubicBezTo>
                  <a:pt x="5296" y="19725"/>
                  <a:pt x="5250" y="19857"/>
                  <a:pt x="5326" y="19881"/>
                </a:cubicBezTo>
                <a:cubicBezTo>
                  <a:pt x="5327" y="19908"/>
                  <a:pt x="5347" y="19947"/>
                  <a:pt x="5354" y="19976"/>
                </a:cubicBezTo>
                <a:cubicBezTo>
                  <a:pt x="5302" y="19951"/>
                  <a:pt x="5284" y="20065"/>
                  <a:pt x="5277" y="20143"/>
                </a:cubicBezTo>
                <a:cubicBezTo>
                  <a:pt x="5262" y="20311"/>
                  <a:pt x="5383" y="20143"/>
                  <a:pt x="5400" y="20220"/>
                </a:cubicBezTo>
                <a:cubicBezTo>
                  <a:pt x="5404" y="20307"/>
                  <a:pt x="5391" y="20330"/>
                  <a:pt x="5364" y="20359"/>
                </a:cubicBezTo>
                <a:cubicBezTo>
                  <a:pt x="5318" y="20410"/>
                  <a:pt x="5376" y="20576"/>
                  <a:pt x="5397" y="20629"/>
                </a:cubicBezTo>
                <a:cubicBezTo>
                  <a:pt x="5419" y="20681"/>
                  <a:pt x="5568" y="20855"/>
                  <a:pt x="5566" y="20911"/>
                </a:cubicBezTo>
                <a:cubicBezTo>
                  <a:pt x="5561" y="20922"/>
                  <a:pt x="5539" y="20925"/>
                  <a:pt x="5532" y="20927"/>
                </a:cubicBezTo>
                <a:cubicBezTo>
                  <a:pt x="5560" y="21006"/>
                  <a:pt x="5610" y="21020"/>
                  <a:pt x="5640" y="21102"/>
                </a:cubicBezTo>
                <a:cubicBezTo>
                  <a:pt x="5693" y="21242"/>
                  <a:pt x="5728" y="21342"/>
                  <a:pt x="5821" y="21371"/>
                </a:cubicBezTo>
                <a:cubicBezTo>
                  <a:pt x="5816" y="21460"/>
                  <a:pt x="5942" y="21463"/>
                  <a:pt x="5972" y="21467"/>
                </a:cubicBezTo>
                <a:cubicBezTo>
                  <a:pt x="5996" y="21552"/>
                  <a:pt x="6085" y="21549"/>
                  <a:pt x="6128" y="21590"/>
                </a:cubicBezTo>
                <a:cubicBezTo>
                  <a:pt x="6136" y="21579"/>
                  <a:pt x="6144" y="21573"/>
                  <a:pt x="6154" y="21569"/>
                </a:cubicBezTo>
                <a:cubicBezTo>
                  <a:pt x="6153" y="21555"/>
                  <a:pt x="6151" y="21541"/>
                  <a:pt x="6148" y="21528"/>
                </a:cubicBezTo>
                <a:cubicBezTo>
                  <a:pt x="6168" y="21529"/>
                  <a:pt x="6207" y="21539"/>
                  <a:pt x="6220" y="21503"/>
                </a:cubicBezTo>
                <a:cubicBezTo>
                  <a:pt x="6338" y="21451"/>
                  <a:pt x="6247" y="21382"/>
                  <a:pt x="6178" y="21348"/>
                </a:cubicBezTo>
                <a:cubicBezTo>
                  <a:pt x="6113" y="21318"/>
                  <a:pt x="6053" y="21182"/>
                  <a:pt x="6004" y="21099"/>
                </a:cubicBezTo>
                <a:cubicBezTo>
                  <a:pt x="5990" y="21054"/>
                  <a:pt x="5970" y="21036"/>
                  <a:pt x="5945" y="21068"/>
                </a:cubicBezTo>
                <a:cubicBezTo>
                  <a:pt x="5941" y="21064"/>
                  <a:pt x="5932" y="21054"/>
                  <a:pt x="5931" y="21050"/>
                </a:cubicBezTo>
                <a:cubicBezTo>
                  <a:pt x="5930" y="21043"/>
                  <a:pt x="5930" y="21037"/>
                  <a:pt x="5930" y="21030"/>
                </a:cubicBezTo>
                <a:lnTo>
                  <a:pt x="5968" y="21048"/>
                </a:lnTo>
                <a:lnTo>
                  <a:pt x="5982" y="20994"/>
                </a:lnTo>
                <a:cubicBezTo>
                  <a:pt x="5937" y="20924"/>
                  <a:pt x="5899" y="20835"/>
                  <a:pt x="5878" y="20729"/>
                </a:cubicBezTo>
                <a:cubicBezTo>
                  <a:pt x="5951" y="20631"/>
                  <a:pt x="5919" y="20516"/>
                  <a:pt x="5974" y="20382"/>
                </a:cubicBezTo>
                <a:cubicBezTo>
                  <a:pt x="6043" y="20217"/>
                  <a:pt x="5924" y="20166"/>
                  <a:pt x="5871" y="20114"/>
                </a:cubicBezTo>
                <a:cubicBezTo>
                  <a:pt x="5768" y="20011"/>
                  <a:pt x="5858" y="19919"/>
                  <a:pt x="5905" y="19839"/>
                </a:cubicBezTo>
                <a:cubicBezTo>
                  <a:pt x="5957" y="19748"/>
                  <a:pt x="5866" y="19640"/>
                  <a:pt x="5931" y="19582"/>
                </a:cubicBezTo>
                <a:cubicBezTo>
                  <a:pt x="5952" y="19532"/>
                  <a:pt x="6033" y="19470"/>
                  <a:pt x="5965" y="19387"/>
                </a:cubicBezTo>
                <a:cubicBezTo>
                  <a:pt x="5897" y="19304"/>
                  <a:pt x="5868" y="19447"/>
                  <a:pt x="5840" y="19220"/>
                </a:cubicBezTo>
                <a:cubicBezTo>
                  <a:pt x="5825" y="19210"/>
                  <a:pt x="5894" y="19263"/>
                  <a:pt x="5894" y="19264"/>
                </a:cubicBezTo>
                <a:cubicBezTo>
                  <a:pt x="5919" y="19285"/>
                  <a:pt x="5950" y="19303"/>
                  <a:pt x="5977" y="19284"/>
                </a:cubicBezTo>
                <a:cubicBezTo>
                  <a:pt x="6054" y="19229"/>
                  <a:pt x="5992" y="19151"/>
                  <a:pt x="5997" y="19076"/>
                </a:cubicBezTo>
                <a:lnTo>
                  <a:pt x="6008" y="19068"/>
                </a:lnTo>
                <a:cubicBezTo>
                  <a:pt x="6009" y="19004"/>
                  <a:pt x="5994" y="18966"/>
                  <a:pt x="5977" y="18917"/>
                </a:cubicBezTo>
                <a:cubicBezTo>
                  <a:pt x="6052" y="18963"/>
                  <a:pt x="6183" y="18912"/>
                  <a:pt x="6245" y="18827"/>
                </a:cubicBezTo>
                <a:cubicBezTo>
                  <a:pt x="6277" y="18783"/>
                  <a:pt x="6297" y="18674"/>
                  <a:pt x="6309" y="18605"/>
                </a:cubicBezTo>
                <a:cubicBezTo>
                  <a:pt x="6337" y="18444"/>
                  <a:pt x="6257" y="18484"/>
                  <a:pt x="6244" y="18387"/>
                </a:cubicBezTo>
                <a:cubicBezTo>
                  <a:pt x="6239" y="18324"/>
                  <a:pt x="6265" y="18307"/>
                  <a:pt x="6235" y="18248"/>
                </a:cubicBezTo>
                <a:cubicBezTo>
                  <a:pt x="6313" y="18308"/>
                  <a:pt x="6448" y="18288"/>
                  <a:pt x="6449" y="18076"/>
                </a:cubicBezTo>
                <a:cubicBezTo>
                  <a:pt x="6532" y="18085"/>
                  <a:pt x="6541" y="17895"/>
                  <a:pt x="6561" y="17747"/>
                </a:cubicBezTo>
                <a:lnTo>
                  <a:pt x="6569" y="17762"/>
                </a:lnTo>
                <a:lnTo>
                  <a:pt x="6571" y="17757"/>
                </a:lnTo>
                <a:lnTo>
                  <a:pt x="6578" y="17767"/>
                </a:lnTo>
                <a:cubicBezTo>
                  <a:pt x="6664" y="17622"/>
                  <a:pt x="6641" y="17418"/>
                  <a:pt x="6717" y="17269"/>
                </a:cubicBezTo>
                <a:cubicBezTo>
                  <a:pt x="6800" y="17104"/>
                  <a:pt x="6686" y="16842"/>
                  <a:pt x="6756" y="16649"/>
                </a:cubicBezTo>
                <a:cubicBezTo>
                  <a:pt x="6815" y="16487"/>
                  <a:pt x="6988" y="16310"/>
                  <a:pt x="7089" y="16333"/>
                </a:cubicBezTo>
                <a:cubicBezTo>
                  <a:pt x="7172" y="16352"/>
                  <a:pt x="7173" y="16210"/>
                  <a:pt x="7248" y="16171"/>
                </a:cubicBezTo>
                <a:cubicBezTo>
                  <a:pt x="7205" y="16048"/>
                  <a:pt x="7264" y="15991"/>
                  <a:pt x="7279" y="15886"/>
                </a:cubicBezTo>
                <a:cubicBezTo>
                  <a:pt x="7300" y="15744"/>
                  <a:pt x="7330" y="15596"/>
                  <a:pt x="7345" y="15459"/>
                </a:cubicBezTo>
                <a:cubicBezTo>
                  <a:pt x="7369" y="15242"/>
                  <a:pt x="7288" y="14900"/>
                  <a:pt x="7340" y="14703"/>
                </a:cubicBezTo>
                <a:cubicBezTo>
                  <a:pt x="7422" y="14724"/>
                  <a:pt x="7426" y="14452"/>
                  <a:pt x="7462" y="14356"/>
                </a:cubicBezTo>
                <a:cubicBezTo>
                  <a:pt x="7561" y="14086"/>
                  <a:pt x="7644" y="13960"/>
                  <a:pt x="7600" y="13600"/>
                </a:cubicBezTo>
                <a:cubicBezTo>
                  <a:pt x="7567" y="13329"/>
                  <a:pt x="7450" y="13378"/>
                  <a:pt x="7348" y="13192"/>
                </a:cubicBezTo>
                <a:cubicBezTo>
                  <a:pt x="7268" y="13045"/>
                  <a:pt x="7206" y="13014"/>
                  <a:pt x="7097" y="13001"/>
                </a:cubicBezTo>
                <a:cubicBezTo>
                  <a:pt x="7017" y="12993"/>
                  <a:pt x="6975" y="12882"/>
                  <a:pt x="6898" y="12986"/>
                </a:cubicBezTo>
                <a:cubicBezTo>
                  <a:pt x="6920" y="12744"/>
                  <a:pt x="6676" y="12630"/>
                  <a:pt x="6591" y="12685"/>
                </a:cubicBezTo>
                <a:cubicBezTo>
                  <a:pt x="6593" y="12675"/>
                  <a:pt x="6608" y="12580"/>
                  <a:pt x="6608" y="12580"/>
                </a:cubicBezTo>
                <a:cubicBezTo>
                  <a:pt x="6544" y="12573"/>
                  <a:pt x="6481" y="12567"/>
                  <a:pt x="6417" y="12562"/>
                </a:cubicBezTo>
                <a:cubicBezTo>
                  <a:pt x="6455" y="12455"/>
                  <a:pt x="6519" y="12392"/>
                  <a:pt x="6482" y="12243"/>
                </a:cubicBezTo>
                <a:cubicBezTo>
                  <a:pt x="6402" y="12270"/>
                  <a:pt x="6392" y="11768"/>
                  <a:pt x="6340" y="11863"/>
                </a:cubicBezTo>
                <a:cubicBezTo>
                  <a:pt x="6308" y="11774"/>
                  <a:pt x="6251" y="11706"/>
                  <a:pt x="6202" y="11670"/>
                </a:cubicBezTo>
                <a:cubicBezTo>
                  <a:pt x="6203" y="11661"/>
                  <a:pt x="6205" y="11651"/>
                  <a:pt x="6206" y="11642"/>
                </a:cubicBezTo>
                <a:cubicBezTo>
                  <a:pt x="6184" y="11607"/>
                  <a:pt x="6061" y="11524"/>
                  <a:pt x="6034" y="11603"/>
                </a:cubicBezTo>
                <a:cubicBezTo>
                  <a:pt x="6010" y="11573"/>
                  <a:pt x="5968" y="11574"/>
                  <a:pt x="5940" y="11577"/>
                </a:cubicBezTo>
                <a:lnTo>
                  <a:pt x="5939" y="11554"/>
                </a:lnTo>
                <a:lnTo>
                  <a:pt x="5934" y="11564"/>
                </a:lnTo>
                <a:cubicBezTo>
                  <a:pt x="5918" y="11540"/>
                  <a:pt x="5876" y="11459"/>
                  <a:pt x="5854" y="11459"/>
                </a:cubicBezTo>
                <a:cubicBezTo>
                  <a:pt x="5878" y="11459"/>
                  <a:pt x="5812" y="11294"/>
                  <a:pt x="5800" y="11274"/>
                </a:cubicBezTo>
                <a:cubicBezTo>
                  <a:pt x="5807" y="11277"/>
                  <a:pt x="5812" y="11279"/>
                  <a:pt x="5812" y="11279"/>
                </a:cubicBezTo>
                <a:cubicBezTo>
                  <a:pt x="5770" y="11198"/>
                  <a:pt x="5729" y="11107"/>
                  <a:pt x="5663" y="11143"/>
                </a:cubicBezTo>
                <a:cubicBezTo>
                  <a:pt x="5665" y="11135"/>
                  <a:pt x="5666" y="11118"/>
                  <a:pt x="5667" y="11107"/>
                </a:cubicBezTo>
                <a:cubicBezTo>
                  <a:pt x="5739" y="11031"/>
                  <a:pt x="5608" y="10905"/>
                  <a:pt x="5569" y="10924"/>
                </a:cubicBezTo>
                <a:cubicBezTo>
                  <a:pt x="5565" y="10903"/>
                  <a:pt x="5560" y="10895"/>
                  <a:pt x="5552" y="10878"/>
                </a:cubicBezTo>
                <a:cubicBezTo>
                  <a:pt x="5547" y="10883"/>
                  <a:pt x="5591" y="10878"/>
                  <a:pt x="5606" y="10868"/>
                </a:cubicBezTo>
                <a:lnTo>
                  <a:pt x="5606" y="10786"/>
                </a:lnTo>
                <a:cubicBezTo>
                  <a:pt x="5547" y="10783"/>
                  <a:pt x="5457" y="10756"/>
                  <a:pt x="5409" y="10837"/>
                </a:cubicBezTo>
                <a:cubicBezTo>
                  <a:pt x="5339" y="10958"/>
                  <a:pt x="5325" y="10804"/>
                  <a:pt x="5264" y="10804"/>
                </a:cubicBezTo>
                <a:cubicBezTo>
                  <a:pt x="5229" y="10804"/>
                  <a:pt x="5149" y="10868"/>
                  <a:pt x="5139" y="10786"/>
                </a:cubicBezTo>
                <a:cubicBezTo>
                  <a:pt x="5128" y="10700"/>
                  <a:pt x="5088" y="10655"/>
                  <a:pt x="5045" y="10670"/>
                </a:cubicBezTo>
                <a:cubicBezTo>
                  <a:pt x="5089" y="10670"/>
                  <a:pt x="4877" y="10435"/>
                  <a:pt x="4977" y="10693"/>
                </a:cubicBezTo>
                <a:cubicBezTo>
                  <a:pt x="4951" y="10726"/>
                  <a:pt x="4913" y="10711"/>
                  <a:pt x="4888" y="10755"/>
                </a:cubicBezTo>
                <a:cubicBezTo>
                  <a:pt x="4887" y="10751"/>
                  <a:pt x="4886" y="10748"/>
                  <a:pt x="4885" y="10744"/>
                </a:cubicBezTo>
                <a:cubicBezTo>
                  <a:pt x="4905" y="10727"/>
                  <a:pt x="4925" y="10703"/>
                  <a:pt x="4942" y="10675"/>
                </a:cubicBezTo>
                <a:cubicBezTo>
                  <a:pt x="4943" y="10448"/>
                  <a:pt x="4858" y="10644"/>
                  <a:pt x="4837" y="10644"/>
                </a:cubicBezTo>
                <a:cubicBezTo>
                  <a:pt x="4821" y="10649"/>
                  <a:pt x="4688" y="10747"/>
                  <a:pt x="4682" y="10780"/>
                </a:cubicBezTo>
                <a:lnTo>
                  <a:pt x="4653" y="10765"/>
                </a:lnTo>
                <a:cubicBezTo>
                  <a:pt x="4602" y="10826"/>
                  <a:pt x="4581" y="10906"/>
                  <a:pt x="4563" y="11012"/>
                </a:cubicBezTo>
                <a:lnTo>
                  <a:pt x="4568" y="11022"/>
                </a:lnTo>
                <a:lnTo>
                  <a:pt x="4564" y="11027"/>
                </a:lnTo>
                <a:cubicBezTo>
                  <a:pt x="4564" y="11027"/>
                  <a:pt x="4568" y="11042"/>
                  <a:pt x="4568" y="11043"/>
                </a:cubicBezTo>
                <a:cubicBezTo>
                  <a:pt x="4537" y="11045"/>
                  <a:pt x="4536" y="11079"/>
                  <a:pt x="4524" y="11125"/>
                </a:cubicBezTo>
                <a:cubicBezTo>
                  <a:pt x="4520" y="11142"/>
                  <a:pt x="4503" y="11156"/>
                  <a:pt x="4489" y="11171"/>
                </a:cubicBezTo>
                <a:cubicBezTo>
                  <a:pt x="4461" y="11097"/>
                  <a:pt x="4415" y="11011"/>
                  <a:pt x="4365" y="11019"/>
                </a:cubicBezTo>
                <a:cubicBezTo>
                  <a:pt x="4322" y="10860"/>
                  <a:pt x="4156" y="11303"/>
                  <a:pt x="4102" y="10996"/>
                </a:cubicBezTo>
                <a:lnTo>
                  <a:pt x="4062" y="10999"/>
                </a:lnTo>
                <a:cubicBezTo>
                  <a:pt x="4062" y="10999"/>
                  <a:pt x="3999" y="10878"/>
                  <a:pt x="4015" y="10878"/>
                </a:cubicBezTo>
                <a:cubicBezTo>
                  <a:pt x="4016" y="10878"/>
                  <a:pt x="4092" y="10171"/>
                  <a:pt x="4099" y="10086"/>
                </a:cubicBezTo>
                <a:cubicBezTo>
                  <a:pt x="4082" y="10085"/>
                  <a:pt x="4065" y="10087"/>
                  <a:pt x="4049" y="10099"/>
                </a:cubicBezTo>
                <a:cubicBezTo>
                  <a:pt x="3991" y="10017"/>
                  <a:pt x="3940" y="10036"/>
                  <a:pt x="3892" y="9986"/>
                </a:cubicBezTo>
                <a:cubicBezTo>
                  <a:pt x="3876" y="9970"/>
                  <a:pt x="3717" y="9984"/>
                  <a:pt x="3700" y="10002"/>
                </a:cubicBezTo>
                <a:cubicBezTo>
                  <a:pt x="3699" y="9999"/>
                  <a:pt x="3698" y="9997"/>
                  <a:pt x="3696" y="9994"/>
                </a:cubicBezTo>
                <a:cubicBezTo>
                  <a:pt x="3735" y="9896"/>
                  <a:pt x="3750" y="9757"/>
                  <a:pt x="3777" y="9649"/>
                </a:cubicBezTo>
                <a:cubicBezTo>
                  <a:pt x="3811" y="9573"/>
                  <a:pt x="3919" y="9040"/>
                  <a:pt x="3861" y="9040"/>
                </a:cubicBezTo>
                <a:cubicBezTo>
                  <a:pt x="3815" y="9040"/>
                  <a:pt x="3758" y="9056"/>
                  <a:pt x="3710" y="9073"/>
                </a:cubicBezTo>
                <a:cubicBezTo>
                  <a:pt x="3550" y="9118"/>
                  <a:pt x="3619" y="9413"/>
                  <a:pt x="3500" y="9490"/>
                </a:cubicBezTo>
                <a:cubicBezTo>
                  <a:pt x="3500" y="9498"/>
                  <a:pt x="3497" y="9504"/>
                  <a:pt x="3496" y="9511"/>
                </a:cubicBezTo>
                <a:cubicBezTo>
                  <a:pt x="3369" y="9486"/>
                  <a:pt x="3318" y="9639"/>
                  <a:pt x="3202" y="9505"/>
                </a:cubicBezTo>
                <a:cubicBezTo>
                  <a:pt x="3190" y="9481"/>
                  <a:pt x="3196" y="9438"/>
                  <a:pt x="3179" y="9418"/>
                </a:cubicBezTo>
                <a:cubicBezTo>
                  <a:pt x="3182" y="9209"/>
                  <a:pt x="3106" y="9062"/>
                  <a:pt x="3126" y="8827"/>
                </a:cubicBezTo>
                <a:cubicBezTo>
                  <a:pt x="3131" y="8761"/>
                  <a:pt x="3130" y="8518"/>
                  <a:pt x="3175" y="8490"/>
                </a:cubicBezTo>
                <a:cubicBezTo>
                  <a:pt x="3208" y="8469"/>
                  <a:pt x="3210" y="8418"/>
                  <a:pt x="3218" y="8361"/>
                </a:cubicBezTo>
                <a:cubicBezTo>
                  <a:pt x="3205" y="8146"/>
                  <a:pt x="3270" y="8063"/>
                  <a:pt x="3361" y="7968"/>
                </a:cubicBezTo>
                <a:cubicBezTo>
                  <a:pt x="3412" y="7911"/>
                  <a:pt x="3468" y="7822"/>
                  <a:pt x="3527" y="7804"/>
                </a:cubicBezTo>
                <a:cubicBezTo>
                  <a:pt x="3559" y="7794"/>
                  <a:pt x="3634" y="7898"/>
                  <a:pt x="3647" y="7806"/>
                </a:cubicBezTo>
                <a:cubicBezTo>
                  <a:pt x="3653" y="7812"/>
                  <a:pt x="3657" y="7818"/>
                  <a:pt x="3662" y="7824"/>
                </a:cubicBezTo>
                <a:cubicBezTo>
                  <a:pt x="3668" y="7878"/>
                  <a:pt x="3713" y="7947"/>
                  <a:pt x="3740" y="7888"/>
                </a:cubicBezTo>
                <a:cubicBezTo>
                  <a:pt x="3758" y="7911"/>
                  <a:pt x="3779" y="7905"/>
                  <a:pt x="3785" y="7860"/>
                </a:cubicBezTo>
                <a:cubicBezTo>
                  <a:pt x="3788" y="7863"/>
                  <a:pt x="3792" y="7869"/>
                  <a:pt x="3794" y="7873"/>
                </a:cubicBezTo>
                <a:cubicBezTo>
                  <a:pt x="3797" y="7894"/>
                  <a:pt x="3793" y="7923"/>
                  <a:pt x="3794" y="7945"/>
                </a:cubicBezTo>
                <a:cubicBezTo>
                  <a:pt x="3832" y="7938"/>
                  <a:pt x="3884" y="7847"/>
                  <a:pt x="3827" y="7806"/>
                </a:cubicBezTo>
                <a:cubicBezTo>
                  <a:pt x="3840" y="7790"/>
                  <a:pt x="3847" y="7761"/>
                  <a:pt x="3842" y="7732"/>
                </a:cubicBezTo>
                <a:cubicBezTo>
                  <a:pt x="3905" y="7690"/>
                  <a:pt x="4091" y="7641"/>
                  <a:pt x="4095" y="7811"/>
                </a:cubicBezTo>
                <a:cubicBezTo>
                  <a:pt x="4124" y="7815"/>
                  <a:pt x="4152" y="7816"/>
                  <a:pt x="4177" y="7783"/>
                </a:cubicBezTo>
                <a:cubicBezTo>
                  <a:pt x="4242" y="7696"/>
                  <a:pt x="4218" y="7876"/>
                  <a:pt x="4270" y="7899"/>
                </a:cubicBezTo>
                <a:cubicBezTo>
                  <a:pt x="4272" y="7949"/>
                  <a:pt x="4217" y="8099"/>
                  <a:pt x="4251" y="8127"/>
                </a:cubicBezTo>
                <a:cubicBezTo>
                  <a:pt x="4234" y="8185"/>
                  <a:pt x="4258" y="8269"/>
                  <a:pt x="4279" y="8310"/>
                </a:cubicBezTo>
                <a:cubicBezTo>
                  <a:pt x="4284" y="8349"/>
                  <a:pt x="4285" y="8381"/>
                  <a:pt x="4280" y="8415"/>
                </a:cubicBezTo>
                <a:cubicBezTo>
                  <a:pt x="4280" y="8418"/>
                  <a:pt x="4281" y="8419"/>
                  <a:pt x="4280" y="8421"/>
                </a:cubicBezTo>
                <a:cubicBezTo>
                  <a:pt x="4280" y="8424"/>
                  <a:pt x="4281" y="8427"/>
                  <a:pt x="4280" y="8431"/>
                </a:cubicBezTo>
                <a:cubicBezTo>
                  <a:pt x="4292" y="8440"/>
                  <a:pt x="4305" y="8450"/>
                  <a:pt x="4317" y="8459"/>
                </a:cubicBezTo>
                <a:cubicBezTo>
                  <a:pt x="4318" y="8459"/>
                  <a:pt x="4324" y="8546"/>
                  <a:pt x="4325" y="8557"/>
                </a:cubicBezTo>
                <a:cubicBezTo>
                  <a:pt x="4555" y="8609"/>
                  <a:pt x="4377" y="7701"/>
                  <a:pt x="4453" y="7531"/>
                </a:cubicBezTo>
                <a:cubicBezTo>
                  <a:pt x="4514" y="7396"/>
                  <a:pt x="4589" y="7276"/>
                  <a:pt x="4663" y="7174"/>
                </a:cubicBezTo>
                <a:cubicBezTo>
                  <a:pt x="4703" y="7132"/>
                  <a:pt x="4908" y="6941"/>
                  <a:pt x="4878" y="6901"/>
                </a:cubicBezTo>
                <a:cubicBezTo>
                  <a:pt x="4979" y="6915"/>
                  <a:pt x="4934" y="6682"/>
                  <a:pt x="4959" y="6603"/>
                </a:cubicBezTo>
                <a:cubicBezTo>
                  <a:pt x="4985" y="6522"/>
                  <a:pt x="5090" y="6398"/>
                  <a:pt x="5059" y="6279"/>
                </a:cubicBezTo>
                <a:cubicBezTo>
                  <a:pt x="5103" y="6306"/>
                  <a:pt x="5192" y="6132"/>
                  <a:pt x="5189" y="6045"/>
                </a:cubicBezTo>
                <a:cubicBezTo>
                  <a:pt x="5230" y="6057"/>
                  <a:pt x="5302" y="6011"/>
                  <a:pt x="5322" y="5945"/>
                </a:cubicBezTo>
                <a:lnTo>
                  <a:pt x="5318" y="5935"/>
                </a:lnTo>
                <a:cubicBezTo>
                  <a:pt x="5344" y="5931"/>
                  <a:pt x="5376" y="5940"/>
                  <a:pt x="5392" y="5888"/>
                </a:cubicBezTo>
                <a:cubicBezTo>
                  <a:pt x="5463" y="5997"/>
                  <a:pt x="5551" y="5752"/>
                  <a:pt x="5465" y="5747"/>
                </a:cubicBezTo>
                <a:cubicBezTo>
                  <a:pt x="5463" y="5742"/>
                  <a:pt x="5462" y="5739"/>
                  <a:pt x="5459" y="5734"/>
                </a:cubicBezTo>
                <a:cubicBezTo>
                  <a:pt x="5477" y="5718"/>
                  <a:pt x="5492" y="5698"/>
                  <a:pt x="5506" y="5673"/>
                </a:cubicBezTo>
                <a:lnTo>
                  <a:pt x="5479" y="5655"/>
                </a:lnTo>
                <a:cubicBezTo>
                  <a:pt x="5519" y="5538"/>
                  <a:pt x="5603" y="5553"/>
                  <a:pt x="5640" y="5446"/>
                </a:cubicBezTo>
                <a:cubicBezTo>
                  <a:pt x="5679" y="5505"/>
                  <a:pt x="5831" y="5331"/>
                  <a:pt x="5866" y="5313"/>
                </a:cubicBezTo>
                <a:cubicBezTo>
                  <a:pt x="5832" y="5344"/>
                  <a:pt x="5715" y="5575"/>
                  <a:pt x="5817" y="5595"/>
                </a:cubicBezTo>
                <a:cubicBezTo>
                  <a:pt x="5890" y="5609"/>
                  <a:pt x="6007" y="5408"/>
                  <a:pt x="6085" y="5377"/>
                </a:cubicBezTo>
                <a:cubicBezTo>
                  <a:pt x="6166" y="5327"/>
                  <a:pt x="6290" y="5266"/>
                  <a:pt x="6276" y="5112"/>
                </a:cubicBezTo>
                <a:cubicBezTo>
                  <a:pt x="6273" y="5086"/>
                  <a:pt x="6277" y="5017"/>
                  <a:pt x="6282" y="4994"/>
                </a:cubicBezTo>
                <a:cubicBezTo>
                  <a:pt x="6236" y="4977"/>
                  <a:pt x="6214" y="5047"/>
                  <a:pt x="6184" y="5104"/>
                </a:cubicBezTo>
                <a:cubicBezTo>
                  <a:pt x="6084" y="5302"/>
                  <a:pt x="6046" y="5114"/>
                  <a:pt x="5990" y="4999"/>
                </a:cubicBezTo>
                <a:cubicBezTo>
                  <a:pt x="6008" y="4972"/>
                  <a:pt x="6031" y="4907"/>
                  <a:pt x="6004" y="4870"/>
                </a:cubicBezTo>
                <a:cubicBezTo>
                  <a:pt x="6040" y="4855"/>
                  <a:pt x="6101" y="4787"/>
                  <a:pt x="6079" y="4698"/>
                </a:cubicBezTo>
                <a:cubicBezTo>
                  <a:pt x="6049" y="4578"/>
                  <a:pt x="5951" y="4636"/>
                  <a:pt x="5905" y="4662"/>
                </a:cubicBezTo>
                <a:cubicBezTo>
                  <a:pt x="6007" y="4521"/>
                  <a:pt x="6092" y="4515"/>
                  <a:pt x="6224" y="4529"/>
                </a:cubicBezTo>
                <a:cubicBezTo>
                  <a:pt x="6392" y="4546"/>
                  <a:pt x="6479" y="4404"/>
                  <a:pt x="6639" y="4333"/>
                </a:cubicBezTo>
                <a:cubicBezTo>
                  <a:pt x="6531" y="4447"/>
                  <a:pt x="6485" y="4728"/>
                  <a:pt x="6385" y="4834"/>
                </a:cubicBezTo>
                <a:cubicBezTo>
                  <a:pt x="6318" y="4907"/>
                  <a:pt x="6634" y="4963"/>
                  <a:pt x="6643" y="4906"/>
                </a:cubicBezTo>
                <a:cubicBezTo>
                  <a:pt x="6639" y="4934"/>
                  <a:pt x="6624" y="4959"/>
                  <a:pt x="6607" y="4976"/>
                </a:cubicBezTo>
                <a:cubicBezTo>
                  <a:pt x="6652" y="4940"/>
                  <a:pt x="6705" y="4887"/>
                  <a:pt x="6710" y="4901"/>
                </a:cubicBezTo>
                <a:cubicBezTo>
                  <a:pt x="6724" y="4940"/>
                  <a:pt x="6680" y="4999"/>
                  <a:pt x="6673" y="5027"/>
                </a:cubicBezTo>
                <a:cubicBezTo>
                  <a:pt x="6713" y="5027"/>
                  <a:pt x="6847" y="4996"/>
                  <a:pt x="6775" y="4881"/>
                </a:cubicBezTo>
                <a:cubicBezTo>
                  <a:pt x="6732" y="4813"/>
                  <a:pt x="6797" y="4792"/>
                  <a:pt x="6787" y="4770"/>
                </a:cubicBezTo>
                <a:cubicBezTo>
                  <a:pt x="6773" y="4762"/>
                  <a:pt x="6761" y="4750"/>
                  <a:pt x="6750" y="4732"/>
                </a:cubicBezTo>
                <a:cubicBezTo>
                  <a:pt x="6746" y="4709"/>
                  <a:pt x="6776" y="4642"/>
                  <a:pt x="6780" y="4655"/>
                </a:cubicBezTo>
                <a:cubicBezTo>
                  <a:pt x="6758" y="4583"/>
                  <a:pt x="6645" y="4666"/>
                  <a:pt x="6643" y="4598"/>
                </a:cubicBezTo>
                <a:cubicBezTo>
                  <a:pt x="6641" y="4555"/>
                  <a:pt x="6676" y="4577"/>
                  <a:pt x="6674" y="4539"/>
                </a:cubicBezTo>
                <a:cubicBezTo>
                  <a:pt x="6673" y="4489"/>
                  <a:pt x="6570" y="4563"/>
                  <a:pt x="6569" y="4580"/>
                </a:cubicBezTo>
                <a:cubicBezTo>
                  <a:pt x="6575" y="4458"/>
                  <a:pt x="6727" y="4415"/>
                  <a:pt x="6718" y="4300"/>
                </a:cubicBezTo>
                <a:cubicBezTo>
                  <a:pt x="6708" y="4298"/>
                  <a:pt x="6698" y="4297"/>
                  <a:pt x="6688" y="4300"/>
                </a:cubicBezTo>
                <a:cubicBezTo>
                  <a:pt x="6805" y="4181"/>
                  <a:pt x="6751" y="4024"/>
                  <a:pt x="6696" y="3899"/>
                </a:cubicBezTo>
                <a:cubicBezTo>
                  <a:pt x="6790" y="3865"/>
                  <a:pt x="6564" y="3715"/>
                  <a:pt x="6566" y="3716"/>
                </a:cubicBezTo>
                <a:cubicBezTo>
                  <a:pt x="6575" y="3644"/>
                  <a:pt x="6533" y="3620"/>
                  <a:pt x="6515" y="3575"/>
                </a:cubicBezTo>
                <a:cubicBezTo>
                  <a:pt x="6583" y="3490"/>
                  <a:pt x="6549" y="3468"/>
                  <a:pt x="6534" y="3326"/>
                </a:cubicBezTo>
                <a:cubicBezTo>
                  <a:pt x="6519" y="3216"/>
                  <a:pt x="6521" y="3064"/>
                  <a:pt x="6483" y="2971"/>
                </a:cubicBezTo>
                <a:cubicBezTo>
                  <a:pt x="6452" y="2895"/>
                  <a:pt x="6319" y="3175"/>
                  <a:pt x="6289" y="3205"/>
                </a:cubicBezTo>
                <a:cubicBezTo>
                  <a:pt x="6202" y="3292"/>
                  <a:pt x="6235" y="3146"/>
                  <a:pt x="6155" y="3153"/>
                </a:cubicBezTo>
                <a:cubicBezTo>
                  <a:pt x="6168" y="3080"/>
                  <a:pt x="6255" y="2829"/>
                  <a:pt x="6163" y="2829"/>
                </a:cubicBezTo>
                <a:cubicBezTo>
                  <a:pt x="6143" y="2773"/>
                  <a:pt x="6070" y="2639"/>
                  <a:pt x="6021" y="2639"/>
                </a:cubicBezTo>
                <a:cubicBezTo>
                  <a:pt x="5955" y="2639"/>
                  <a:pt x="5785" y="2572"/>
                  <a:pt x="5757" y="2701"/>
                </a:cubicBezTo>
                <a:cubicBezTo>
                  <a:pt x="5728" y="2832"/>
                  <a:pt x="5695" y="2851"/>
                  <a:pt x="5634" y="2935"/>
                </a:cubicBezTo>
                <a:cubicBezTo>
                  <a:pt x="5655" y="2937"/>
                  <a:pt x="5684" y="2978"/>
                  <a:pt x="5700" y="2978"/>
                </a:cubicBezTo>
                <a:cubicBezTo>
                  <a:pt x="5704" y="2978"/>
                  <a:pt x="5564" y="3184"/>
                  <a:pt x="5562" y="3194"/>
                </a:cubicBezTo>
                <a:cubicBezTo>
                  <a:pt x="5556" y="3245"/>
                  <a:pt x="5594" y="3293"/>
                  <a:pt x="5605" y="3328"/>
                </a:cubicBezTo>
                <a:cubicBezTo>
                  <a:pt x="5632" y="3422"/>
                  <a:pt x="5585" y="3537"/>
                  <a:pt x="5551" y="3593"/>
                </a:cubicBezTo>
                <a:cubicBezTo>
                  <a:pt x="5487" y="3698"/>
                  <a:pt x="5359" y="3680"/>
                  <a:pt x="5310" y="3793"/>
                </a:cubicBezTo>
                <a:cubicBezTo>
                  <a:pt x="5291" y="3837"/>
                  <a:pt x="5284" y="4011"/>
                  <a:pt x="5279" y="4068"/>
                </a:cubicBezTo>
                <a:cubicBezTo>
                  <a:pt x="5269" y="4166"/>
                  <a:pt x="5248" y="4177"/>
                  <a:pt x="5224" y="4259"/>
                </a:cubicBezTo>
                <a:cubicBezTo>
                  <a:pt x="5199" y="4208"/>
                  <a:pt x="5175" y="4297"/>
                  <a:pt x="5150" y="4300"/>
                </a:cubicBezTo>
                <a:cubicBezTo>
                  <a:pt x="5092" y="4300"/>
                  <a:pt x="5097" y="3817"/>
                  <a:pt x="5182" y="3817"/>
                </a:cubicBezTo>
                <a:lnTo>
                  <a:pt x="5189" y="3817"/>
                </a:lnTo>
                <a:lnTo>
                  <a:pt x="5197" y="3739"/>
                </a:lnTo>
                <a:cubicBezTo>
                  <a:pt x="5110" y="3658"/>
                  <a:pt x="4999" y="3718"/>
                  <a:pt x="4919" y="3580"/>
                </a:cubicBezTo>
                <a:cubicBezTo>
                  <a:pt x="4841" y="3444"/>
                  <a:pt x="4805" y="3379"/>
                  <a:pt x="4692" y="3421"/>
                </a:cubicBezTo>
                <a:lnTo>
                  <a:pt x="4725" y="3176"/>
                </a:lnTo>
                <a:lnTo>
                  <a:pt x="4650" y="3176"/>
                </a:lnTo>
                <a:cubicBezTo>
                  <a:pt x="4676" y="3017"/>
                  <a:pt x="4759" y="2931"/>
                  <a:pt x="4826" y="2845"/>
                </a:cubicBezTo>
                <a:cubicBezTo>
                  <a:pt x="4846" y="2821"/>
                  <a:pt x="5017" y="2665"/>
                  <a:pt x="5018" y="2634"/>
                </a:cubicBezTo>
                <a:cubicBezTo>
                  <a:pt x="5047" y="2627"/>
                  <a:pt x="5141" y="2613"/>
                  <a:pt x="5123" y="2513"/>
                </a:cubicBezTo>
                <a:cubicBezTo>
                  <a:pt x="5171" y="2520"/>
                  <a:pt x="5468" y="2382"/>
                  <a:pt x="5449" y="2251"/>
                </a:cubicBezTo>
                <a:cubicBezTo>
                  <a:pt x="5464" y="2241"/>
                  <a:pt x="5481" y="2234"/>
                  <a:pt x="5495" y="2220"/>
                </a:cubicBezTo>
                <a:cubicBezTo>
                  <a:pt x="5474" y="2261"/>
                  <a:pt x="5357" y="2415"/>
                  <a:pt x="5347" y="2454"/>
                </a:cubicBezTo>
                <a:cubicBezTo>
                  <a:pt x="5373" y="2462"/>
                  <a:pt x="5403" y="2441"/>
                  <a:pt x="5430" y="2444"/>
                </a:cubicBezTo>
                <a:cubicBezTo>
                  <a:pt x="5434" y="2474"/>
                  <a:pt x="5419" y="2489"/>
                  <a:pt x="5418" y="2516"/>
                </a:cubicBezTo>
                <a:cubicBezTo>
                  <a:pt x="5473" y="2535"/>
                  <a:pt x="5573" y="2359"/>
                  <a:pt x="5617" y="2410"/>
                </a:cubicBezTo>
                <a:cubicBezTo>
                  <a:pt x="5614" y="2407"/>
                  <a:pt x="5765" y="2558"/>
                  <a:pt x="5742" y="2423"/>
                </a:cubicBezTo>
                <a:cubicBezTo>
                  <a:pt x="5738" y="2396"/>
                  <a:pt x="5694" y="2384"/>
                  <a:pt x="5687" y="2405"/>
                </a:cubicBezTo>
                <a:cubicBezTo>
                  <a:pt x="5731" y="2276"/>
                  <a:pt x="5608" y="2293"/>
                  <a:pt x="5601" y="2202"/>
                </a:cubicBezTo>
                <a:cubicBezTo>
                  <a:pt x="5589" y="2209"/>
                  <a:pt x="5578" y="2216"/>
                  <a:pt x="5566" y="2223"/>
                </a:cubicBezTo>
                <a:cubicBezTo>
                  <a:pt x="5567" y="2198"/>
                  <a:pt x="5571" y="2173"/>
                  <a:pt x="5577" y="2151"/>
                </a:cubicBezTo>
                <a:cubicBezTo>
                  <a:pt x="5569" y="2145"/>
                  <a:pt x="5560" y="2147"/>
                  <a:pt x="5552" y="2151"/>
                </a:cubicBezTo>
                <a:cubicBezTo>
                  <a:pt x="5556" y="2138"/>
                  <a:pt x="5557" y="2122"/>
                  <a:pt x="5553" y="2107"/>
                </a:cubicBezTo>
                <a:cubicBezTo>
                  <a:pt x="5583" y="2098"/>
                  <a:pt x="5579" y="2139"/>
                  <a:pt x="5606" y="2151"/>
                </a:cubicBezTo>
                <a:cubicBezTo>
                  <a:pt x="5623" y="2214"/>
                  <a:pt x="5692" y="2268"/>
                  <a:pt x="5672" y="2158"/>
                </a:cubicBezTo>
                <a:cubicBezTo>
                  <a:pt x="5680" y="2155"/>
                  <a:pt x="5685" y="2148"/>
                  <a:pt x="5688" y="2135"/>
                </a:cubicBezTo>
                <a:cubicBezTo>
                  <a:pt x="5733" y="2162"/>
                  <a:pt x="5926" y="2008"/>
                  <a:pt x="5882" y="1889"/>
                </a:cubicBezTo>
                <a:lnTo>
                  <a:pt x="5894" y="1881"/>
                </a:lnTo>
                <a:cubicBezTo>
                  <a:pt x="5892" y="1866"/>
                  <a:pt x="5891" y="1850"/>
                  <a:pt x="5887" y="1837"/>
                </a:cubicBezTo>
                <a:cubicBezTo>
                  <a:pt x="5913" y="1843"/>
                  <a:pt x="5972" y="1832"/>
                  <a:pt x="5968" y="1763"/>
                </a:cubicBezTo>
                <a:cubicBezTo>
                  <a:pt x="5967" y="1752"/>
                  <a:pt x="5947" y="1645"/>
                  <a:pt x="5947" y="1667"/>
                </a:cubicBezTo>
                <a:cubicBezTo>
                  <a:pt x="5917" y="1592"/>
                  <a:pt x="5813" y="1571"/>
                  <a:pt x="5768" y="1616"/>
                </a:cubicBezTo>
                <a:cubicBezTo>
                  <a:pt x="5752" y="1633"/>
                  <a:pt x="5725" y="1734"/>
                  <a:pt x="5733" y="1734"/>
                </a:cubicBezTo>
                <a:cubicBezTo>
                  <a:pt x="5713" y="1764"/>
                  <a:pt x="5677" y="1808"/>
                  <a:pt x="5654" y="1842"/>
                </a:cubicBezTo>
                <a:cubicBezTo>
                  <a:pt x="5627" y="1838"/>
                  <a:pt x="5567" y="1861"/>
                  <a:pt x="5574" y="1930"/>
                </a:cubicBezTo>
                <a:cubicBezTo>
                  <a:pt x="5514" y="2001"/>
                  <a:pt x="5551" y="1873"/>
                  <a:pt x="5551" y="1894"/>
                </a:cubicBezTo>
                <a:cubicBezTo>
                  <a:pt x="5616" y="1894"/>
                  <a:pt x="5607" y="1548"/>
                  <a:pt x="5471" y="1755"/>
                </a:cubicBezTo>
                <a:cubicBezTo>
                  <a:pt x="5474" y="1742"/>
                  <a:pt x="5474" y="1729"/>
                  <a:pt x="5473" y="1716"/>
                </a:cubicBezTo>
                <a:cubicBezTo>
                  <a:pt x="5497" y="1702"/>
                  <a:pt x="5510" y="1686"/>
                  <a:pt x="5510" y="1662"/>
                </a:cubicBezTo>
                <a:cubicBezTo>
                  <a:pt x="5509" y="1639"/>
                  <a:pt x="5499" y="1612"/>
                  <a:pt x="5477" y="1611"/>
                </a:cubicBezTo>
                <a:cubicBezTo>
                  <a:pt x="5515" y="1570"/>
                  <a:pt x="5494" y="1538"/>
                  <a:pt x="5479" y="1488"/>
                </a:cubicBezTo>
                <a:cubicBezTo>
                  <a:pt x="5491" y="1431"/>
                  <a:pt x="5511" y="1412"/>
                  <a:pt x="5479" y="1354"/>
                </a:cubicBezTo>
                <a:cubicBezTo>
                  <a:pt x="5598" y="1292"/>
                  <a:pt x="5717" y="1171"/>
                  <a:pt x="5841" y="1102"/>
                </a:cubicBezTo>
                <a:cubicBezTo>
                  <a:pt x="5798" y="1064"/>
                  <a:pt x="5752" y="1031"/>
                  <a:pt x="5704" y="1017"/>
                </a:cubicBezTo>
                <a:close/>
                <a:moveTo>
                  <a:pt x="6291" y="1068"/>
                </a:moveTo>
                <a:cubicBezTo>
                  <a:pt x="6271" y="1078"/>
                  <a:pt x="6259" y="1112"/>
                  <a:pt x="6266" y="1182"/>
                </a:cubicBezTo>
                <a:cubicBezTo>
                  <a:pt x="6270" y="1217"/>
                  <a:pt x="6324" y="1223"/>
                  <a:pt x="6336" y="1218"/>
                </a:cubicBezTo>
                <a:cubicBezTo>
                  <a:pt x="6313" y="1228"/>
                  <a:pt x="6191" y="1236"/>
                  <a:pt x="6181" y="1290"/>
                </a:cubicBezTo>
                <a:cubicBezTo>
                  <a:pt x="6196" y="1212"/>
                  <a:pt x="6314" y="1047"/>
                  <a:pt x="6173" y="1081"/>
                </a:cubicBezTo>
                <a:cubicBezTo>
                  <a:pt x="6148" y="1087"/>
                  <a:pt x="5898" y="1148"/>
                  <a:pt x="5974" y="1266"/>
                </a:cubicBezTo>
                <a:cubicBezTo>
                  <a:pt x="5958" y="1260"/>
                  <a:pt x="5898" y="1283"/>
                  <a:pt x="5910" y="1346"/>
                </a:cubicBezTo>
                <a:cubicBezTo>
                  <a:pt x="5853" y="1360"/>
                  <a:pt x="5986" y="1072"/>
                  <a:pt x="6058" y="1071"/>
                </a:cubicBezTo>
                <a:cubicBezTo>
                  <a:pt x="5949" y="1072"/>
                  <a:pt x="5857" y="1095"/>
                  <a:pt x="5761" y="1200"/>
                </a:cubicBezTo>
                <a:cubicBezTo>
                  <a:pt x="5691" y="1275"/>
                  <a:pt x="5634" y="1401"/>
                  <a:pt x="5755" y="1408"/>
                </a:cubicBezTo>
                <a:cubicBezTo>
                  <a:pt x="5758" y="1414"/>
                  <a:pt x="5760" y="1424"/>
                  <a:pt x="5761" y="1431"/>
                </a:cubicBezTo>
                <a:cubicBezTo>
                  <a:pt x="5545" y="1450"/>
                  <a:pt x="5771" y="1555"/>
                  <a:pt x="5865" y="1572"/>
                </a:cubicBezTo>
                <a:cubicBezTo>
                  <a:pt x="5929" y="1584"/>
                  <a:pt x="6169" y="1690"/>
                  <a:pt x="6171" y="1498"/>
                </a:cubicBezTo>
                <a:cubicBezTo>
                  <a:pt x="6202" y="1502"/>
                  <a:pt x="6203" y="1571"/>
                  <a:pt x="6210" y="1601"/>
                </a:cubicBezTo>
                <a:cubicBezTo>
                  <a:pt x="6222" y="1591"/>
                  <a:pt x="6228" y="1587"/>
                  <a:pt x="6241" y="1601"/>
                </a:cubicBezTo>
                <a:cubicBezTo>
                  <a:pt x="6238" y="1607"/>
                  <a:pt x="6236" y="1612"/>
                  <a:pt x="6229" y="1611"/>
                </a:cubicBezTo>
                <a:cubicBezTo>
                  <a:pt x="6256" y="1654"/>
                  <a:pt x="6436" y="1898"/>
                  <a:pt x="6350" y="1961"/>
                </a:cubicBezTo>
                <a:cubicBezTo>
                  <a:pt x="6305" y="1993"/>
                  <a:pt x="6273" y="2056"/>
                  <a:pt x="6224" y="2079"/>
                </a:cubicBezTo>
                <a:cubicBezTo>
                  <a:pt x="6166" y="2105"/>
                  <a:pt x="6245" y="2201"/>
                  <a:pt x="6195" y="2202"/>
                </a:cubicBezTo>
                <a:cubicBezTo>
                  <a:pt x="6103" y="2204"/>
                  <a:pt x="6019" y="2200"/>
                  <a:pt x="5944" y="2261"/>
                </a:cubicBezTo>
                <a:cubicBezTo>
                  <a:pt x="5811" y="2370"/>
                  <a:pt x="6136" y="2362"/>
                  <a:pt x="6122" y="2305"/>
                </a:cubicBezTo>
                <a:cubicBezTo>
                  <a:pt x="6124" y="2321"/>
                  <a:pt x="6126" y="2338"/>
                  <a:pt x="6128" y="2354"/>
                </a:cubicBezTo>
                <a:cubicBezTo>
                  <a:pt x="6141" y="2339"/>
                  <a:pt x="6224" y="2418"/>
                  <a:pt x="6237" y="2459"/>
                </a:cubicBezTo>
                <a:cubicBezTo>
                  <a:pt x="6246" y="2484"/>
                  <a:pt x="6193" y="2461"/>
                  <a:pt x="6210" y="2539"/>
                </a:cubicBezTo>
                <a:cubicBezTo>
                  <a:pt x="6219" y="2583"/>
                  <a:pt x="6302" y="2628"/>
                  <a:pt x="6313" y="2570"/>
                </a:cubicBezTo>
                <a:cubicBezTo>
                  <a:pt x="6297" y="2655"/>
                  <a:pt x="6403" y="2691"/>
                  <a:pt x="6433" y="2703"/>
                </a:cubicBezTo>
                <a:cubicBezTo>
                  <a:pt x="6535" y="2745"/>
                  <a:pt x="6398" y="2495"/>
                  <a:pt x="6392" y="2464"/>
                </a:cubicBezTo>
                <a:cubicBezTo>
                  <a:pt x="6471" y="2529"/>
                  <a:pt x="6604" y="2675"/>
                  <a:pt x="6628" y="2418"/>
                </a:cubicBezTo>
                <a:cubicBezTo>
                  <a:pt x="6632" y="2383"/>
                  <a:pt x="6613" y="2287"/>
                  <a:pt x="6598" y="2279"/>
                </a:cubicBezTo>
                <a:cubicBezTo>
                  <a:pt x="6502" y="2231"/>
                  <a:pt x="6596" y="2150"/>
                  <a:pt x="6570" y="2076"/>
                </a:cubicBezTo>
                <a:cubicBezTo>
                  <a:pt x="6601" y="2083"/>
                  <a:pt x="6646" y="2030"/>
                  <a:pt x="6656" y="2130"/>
                </a:cubicBezTo>
                <a:cubicBezTo>
                  <a:pt x="6666" y="2129"/>
                  <a:pt x="6676" y="2132"/>
                  <a:pt x="6686" y="2135"/>
                </a:cubicBezTo>
                <a:cubicBezTo>
                  <a:pt x="6629" y="2248"/>
                  <a:pt x="6818" y="2345"/>
                  <a:pt x="6783" y="2158"/>
                </a:cubicBezTo>
                <a:cubicBezTo>
                  <a:pt x="6796" y="2229"/>
                  <a:pt x="6885" y="2113"/>
                  <a:pt x="6903" y="2092"/>
                </a:cubicBezTo>
                <a:cubicBezTo>
                  <a:pt x="6988" y="1988"/>
                  <a:pt x="6855" y="2007"/>
                  <a:pt x="6837" y="1973"/>
                </a:cubicBezTo>
                <a:cubicBezTo>
                  <a:pt x="6830" y="1942"/>
                  <a:pt x="6825" y="1909"/>
                  <a:pt x="6821" y="1876"/>
                </a:cubicBezTo>
                <a:cubicBezTo>
                  <a:pt x="6798" y="1809"/>
                  <a:pt x="6741" y="1861"/>
                  <a:pt x="6710" y="1824"/>
                </a:cubicBezTo>
                <a:cubicBezTo>
                  <a:pt x="6640" y="1742"/>
                  <a:pt x="6740" y="1694"/>
                  <a:pt x="6764" y="1691"/>
                </a:cubicBezTo>
                <a:cubicBezTo>
                  <a:pt x="6763" y="1634"/>
                  <a:pt x="6707" y="1644"/>
                  <a:pt x="6707" y="1642"/>
                </a:cubicBezTo>
                <a:cubicBezTo>
                  <a:pt x="6709" y="1594"/>
                  <a:pt x="6752" y="1610"/>
                  <a:pt x="6766" y="1608"/>
                </a:cubicBezTo>
                <a:cubicBezTo>
                  <a:pt x="6777" y="1467"/>
                  <a:pt x="6658" y="1491"/>
                  <a:pt x="6631" y="1426"/>
                </a:cubicBezTo>
                <a:cubicBezTo>
                  <a:pt x="6584" y="1315"/>
                  <a:pt x="6573" y="1406"/>
                  <a:pt x="6511" y="1387"/>
                </a:cubicBezTo>
                <a:cubicBezTo>
                  <a:pt x="6496" y="1383"/>
                  <a:pt x="6490" y="1215"/>
                  <a:pt x="6416" y="1215"/>
                </a:cubicBezTo>
                <a:cubicBezTo>
                  <a:pt x="6495" y="1218"/>
                  <a:pt x="6354" y="1040"/>
                  <a:pt x="6291" y="1068"/>
                </a:cubicBezTo>
                <a:close/>
                <a:moveTo>
                  <a:pt x="6187" y="1799"/>
                </a:moveTo>
                <a:cubicBezTo>
                  <a:pt x="6147" y="1791"/>
                  <a:pt x="6093" y="1826"/>
                  <a:pt x="6088" y="1948"/>
                </a:cubicBezTo>
                <a:cubicBezTo>
                  <a:pt x="6126" y="1944"/>
                  <a:pt x="6169" y="1945"/>
                  <a:pt x="6203" y="1909"/>
                </a:cubicBezTo>
                <a:cubicBezTo>
                  <a:pt x="6254" y="1857"/>
                  <a:pt x="6227" y="1806"/>
                  <a:pt x="6187" y="1799"/>
                </a:cubicBezTo>
                <a:close/>
                <a:moveTo>
                  <a:pt x="9062" y="2084"/>
                </a:moveTo>
                <a:cubicBezTo>
                  <a:pt x="9024" y="2078"/>
                  <a:pt x="8982" y="2118"/>
                  <a:pt x="8962" y="2197"/>
                </a:cubicBezTo>
                <a:cubicBezTo>
                  <a:pt x="8959" y="2195"/>
                  <a:pt x="9105" y="2183"/>
                  <a:pt x="9079" y="2236"/>
                </a:cubicBezTo>
                <a:cubicBezTo>
                  <a:pt x="9054" y="2288"/>
                  <a:pt x="9004" y="2238"/>
                  <a:pt x="8980" y="2292"/>
                </a:cubicBezTo>
                <a:cubicBezTo>
                  <a:pt x="8982" y="2287"/>
                  <a:pt x="9045" y="2320"/>
                  <a:pt x="9052" y="2331"/>
                </a:cubicBezTo>
                <a:cubicBezTo>
                  <a:pt x="9090" y="2396"/>
                  <a:pt x="9041" y="2384"/>
                  <a:pt x="9027" y="2428"/>
                </a:cubicBezTo>
                <a:cubicBezTo>
                  <a:pt x="9140" y="2573"/>
                  <a:pt x="9399" y="2493"/>
                  <a:pt x="9502" y="2331"/>
                </a:cubicBezTo>
                <a:cubicBezTo>
                  <a:pt x="9623" y="2141"/>
                  <a:pt x="9412" y="2071"/>
                  <a:pt x="9408" y="2089"/>
                </a:cubicBezTo>
                <a:cubicBezTo>
                  <a:pt x="9387" y="2181"/>
                  <a:pt x="9238" y="2112"/>
                  <a:pt x="9194" y="2120"/>
                </a:cubicBezTo>
                <a:cubicBezTo>
                  <a:pt x="9180" y="2169"/>
                  <a:pt x="9160" y="2206"/>
                  <a:pt x="9134" y="2230"/>
                </a:cubicBezTo>
                <a:cubicBezTo>
                  <a:pt x="9133" y="2139"/>
                  <a:pt x="9100" y="2089"/>
                  <a:pt x="9062" y="2084"/>
                </a:cubicBezTo>
                <a:close/>
                <a:moveTo>
                  <a:pt x="11616" y="2182"/>
                </a:moveTo>
                <a:cubicBezTo>
                  <a:pt x="11667" y="2179"/>
                  <a:pt x="11717" y="2220"/>
                  <a:pt x="11738" y="2300"/>
                </a:cubicBezTo>
                <a:cubicBezTo>
                  <a:pt x="11706" y="2298"/>
                  <a:pt x="11575" y="2475"/>
                  <a:pt x="11571" y="2539"/>
                </a:cubicBezTo>
                <a:cubicBezTo>
                  <a:pt x="11485" y="2526"/>
                  <a:pt x="11544" y="2957"/>
                  <a:pt x="11579" y="2973"/>
                </a:cubicBezTo>
                <a:cubicBezTo>
                  <a:pt x="11641" y="3002"/>
                  <a:pt x="11641" y="3081"/>
                  <a:pt x="11710" y="3043"/>
                </a:cubicBezTo>
                <a:cubicBezTo>
                  <a:pt x="11784" y="3002"/>
                  <a:pt x="11842" y="2979"/>
                  <a:pt x="11898" y="2945"/>
                </a:cubicBezTo>
                <a:cubicBezTo>
                  <a:pt x="11883" y="2972"/>
                  <a:pt x="11866" y="2993"/>
                  <a:pt x="11851" y="3025"/>
                </a:cubicBezTo>
                <a:cubicBezTo>
                  <a:pt x="11808" y="3015"/>
                  <a:pt x="11765" y="3012"/>
                  <a:pt x="11727" y="3045"/>
                </a:cubicBezTo>
                <a:cubicBezTo>
                  <a:pt x="11654" y="3110"/>
                  <a:pt x="11694" y="3303"/>
                  <a:pt x="11743" y="3246"/>
                </a:cubicBezTo>
                <a:cubicBezTo>
                  <a:pt x="11735" y="3273"/>
                  <a:pt x="11728" y="3288"/>
                  <a:pt x="11710" y="3292"/>
                </a:cubicBezTo>
                <a:cubicBezTo>
                  <a:pt x="11751" y="3455"/>
                  <a:pt x="11663" y="3420"/>
                  <a:pt x="11627" y="3320"/>
                </a:cubicBezTo>
                <a:cubicBezTo>
                  <a:pt x="11625" y="3330"/>
                  <a:pt x="11624" y="3339"/>
                  <a:pt x="11622" y="3349"/>
                </a:cubicBezTo>
                <a:cubicBezTo>
                  <a:pt x="11606" y="3346"/>
                  <a:pt x="11590" y="3341"/>
                  <a:pt x="11574" y="3333"/>
                </a:cubicBezTo>
                <a:cubicBezTo>
                  <a:pt x="11551" y="3339"/>
                  <a:pt x="11541" y="3386"/>
                  <a:pt x="11542" y="3426"/>
                </a:cubicBezTo>
                <a:lnTo>
                  <a:pt x="11525" y="3444"/>
                </a:lnTo>
                <a:cubicBezTo>
                  <a:pt x="11518" y="3535"/>
                  <a:pt x="11529" y="3636"/>
                  <a:pt x="11544" y="3721"/>
                </a:cubicBezTo>
                <a:cubicBezTo>
                  <a:pt x="11544" y="3722"/>
                  <a:pt x="11603" y="3739"/>
                  <a:pt x="11525" y="3721"/>
                </a:cubicBezTo>
                <a:cubicBezTo>
                  <a:pt x="11504" y="3715"/>
                  <a:pt x="11482" y="3750"/>
                  <a:pt x="11507" y="3783"/>
                </a:cubicBezTo>
                <a:cubicBezTo>
                  <a:pt x="11504" y="3784"/>
                  <a:pt x="11499" y="3787"/>
                  <a:pt x="11496" y="3788"/>
                </a:cubicBezTo>
                <a:cubicBezTo>
                  <a:pt x="11497" y="3802"/>
                  <a:pt x="11497" y="3816"/>
                  <a:pt x="11494" y="3829"/>
                </a:cubicBezTo>
                <a:cubicBezTo>
                  <a:pt x="11534" y="3857"/>
                  <a:pt x="11583" y="3849"/>
                  <a:pt x="11627" y="3850"/>
                </a:cubicBezTo>
                <a:lnTo>
                  <a:pt x="11619" y="3863"/>
                </a:lnTo>
                <a:cubicBezTo>
                  <a:pt x="11572" y="3868"/>
                  <a:pt x="11522" y="3875"/>
                  <a:pt x="11480" y="3860"/>
                </a:cubicBezTo>
                <a:cubicBezTo>
                  <a:pt x="11432" y="3862"/>
                  <a:pt x="11414" y="3793"/>
                  <a:pt x="11376" y="3793"/>
                </a:cubicBezTo>
                <a:cubicBezTo>
                  <a:pt x="11299" y="3793"/>
                  <a:pt x="11206" y="3909"/>
                  <a:pt x="11130" y="3945"/>
                </a:cubicBezTo>
                <a:cubicBezTo>
                  <a:pt x="11120" y="3918"/>
                  <a:pt x="11105" y="3899"/>
                  <a:pt x="11089" y="3886"/>
                </a:cubicBezTo>
                <a:cubicBezTo>
                  <a:pt x="11100" y="3849"/>
                  <a:pt x="11092" y="3835"/>
                  <a:pt x="11075" y="3827"/>
                </a:cubicBezTo>
                <a:lnTo>
                  <a:pt x="11072" y="3842"/>
                </a:lnTo>
                <a:cubicBezTo>
                  <a:pt x="11062" y="3842"/>
                  <a:pt x="11051" y="3849"/>
                  <a:pt x="11042" y="3865"/>
                </a:cubicBezTo>
                <a:cubicBezTo>
                  <a:pt x="11021" y="3865"/>
                  <a:pt x="10949" y="3870"/>
                  <a:pt x="10931" y="3909"/>
                </a:cubicBezTo>
                <a:cubicBezTo>
                  <a:pt x="10938" y="3884"/>
                  <a:pt x="10950" y="3864"/>
                  <a:pt x="10947" y="3832"/>
                </a:cubicBezTo>
                <a:cubicBezTo>
                  <a:pt x="11002" y="3890"/>
                  <a:pt x="11043" y="3674"/>
                  <a:pt x="11022" y="3624"/>
                </a:cubicBezTo>
                <a:cubicBezTo>
                  <a:pt x="11036" y="3871"/>
                  <a:pt x="11155" y="3600"/>
                  <a:pt x="11199" y="3598"/>
                </a:cubicBezTo>
                <a:cubicBezTo>
                  <a:pt x="11259" y="3596"/>
                  <a:pt x="11267" y="3432"/>
                  <a:pt x="11272" y="3344"/>
                </a:cubicBezTo>
                <a:cubicBezTo>
                  <a:pt x="11275" y="3279"/>
                  <a:pt x="11379" y="3105"/>
                  <a:pt x="11373" y="3092"/>
                </a:cubicBezTo>
                <a:cubicBezTo>
                  <a:pt x="11443" y="3008"/>
                  <a:pt x="11203" y="2850"/>
                  <a:pt x="11321" y="2637"/>
                </a:cubicBezTo>
                <a:cubicBezTo>
                  <a:pt x="11358" y="2570"/>
                  <a:pt x="11391" y="2536"/>
                  <a:pt x="11439" y="2498"/>
                </a:cubicBezTo>
                <a:cubicBezTo>
                  <a:pt x="11454" y="2487"/>
                  <a:pt x="11514" y="2407"/>
                  <a:pt x="11517" y="2369"/>
                </a:cubicBezTo>
                <a:cubicBezTo>
                  <a:pt x="11519" y="2354"/>
                  <a:pt x="11500" y="2300"/>
                  <a:pt x="11491" y="2313"/>
                </a:cubicBezTo>
                <a:cubicBezTo>
                  <a:pt x="11514" y="2227"/>
                  <a:pt x="11566" y="2184"/>
                  <a:pt x="11616" y="2182"/>
                </a:cubicBezTo>
                <a:close/>
                <a:moveTo>
                  <a:pt x="11958" y="2945"/>
                </a:moveTo>
                <a:cubicBezTo>
                  <a:pt x="11966" y="2965"/>
                  <a:pt x="11974" y="2984"/>
                  <a:pt x="11982" y="3002"/>
                </a:cubicBezTo>
                <a:cubicBezTo>
                  <a:pt x="11956" y="2980"/>
                  <a:pt x="11940" y="3002"/>
                  <a:pt x="11933" y="3035"/>
                </a:cubicBezTo>
                <a:cubicBezTo>
                  <a:pt x="11908" y="3034"/>
                  <a:pt x="11883" y="3033"/>
                  <a:pt x="11857" y="3027"/>
                </a:cubicBezTo>
                <a:cubicBezTo>
                  <a:pt x="11890" y="3006"/>
                  <a:pt x="11929" y="2948"/>
                  <a:pt x="11958" y="2945"/>
                </a:cubicBezTo>
                <a:close/>
                <a:moveTo>
                  <a:pt x="10956" y="3138"/>
                </a:moveTo>
                <a:cubicBezTo>
                  <a:pt x="10956" y="3140"/>
                  <a:pt x="10956" y="3141"/>
                  <a:pt x="10956" y="3143"/>
                </a:cubicBezTo>
                <a:cubicBezTo>
                  <a:pt x="10956" y="3142"/>
                  <a:pt x="10955" y="3141"/>
                  <a:pt x="10955" y="3140"/>
                </a:cubicBezTo>
                <a:cubicBezTo>
                  <a:pt x="10955" y="3140"/>
                  <a:pt x="10955" y="3139"/>
                  <a:pt x="10956" y="3138"/>
                </a:cubicBezTo>
                <a:close/>
                <a:moveTo>
                  <a:pt x="11631" y="3194"/>
                </a:moveTo>
                <a:cubicBezTo>
                  <a:pt x="11600" y="3212"/>
                  <a:pt x="11578" y="3286"/>
                  <a:pt x="11606" y="3282"/>
                </a:cubicBezTo>
                <a:cubicBezTo>
                  <a:pt x="11611" y="3281"/>
                  <a:pt x="11671" y="3225"/>
                  <a:pt x="11664" y="3202"/>
                </a:cubicBezTo>
                <a:cubicBezTo>
                  <a:pt x="11663" y="3201"/>
                  <a:pt x="11663" y="3200"/>
                  <a:pt x="11663" y="3200"/>
                </a:cubicBezTo>
                <a:cubicBezTo>
                  <a:pt x="11653" y="3188"/>
                  <a:pt x="11641" y="3188"/>
                  <a:pt x="11631" y="3194"/>
                </a:cubicBezTo>
                <a:close/>
                <a:moveTo>
                  <a:pt x="9980" y="3202"/>
                </a:moveTo>
                <a:cubicBezTo>
                  <a:pt x="9958" y="3195"/>
                  <a:pt x="9943" y="3296"/>
                  <a:pt x="9927" y="3315"/>
                </a:cubicBezTo>
                <a:cubicBezTo>
                  <a:pt x="9918" y="3326"/>
                  <a:pt x="9878" y="3537"/>
                  <a:pt x="9880" y="3547"/>
                </a:cubicBezTo>
                <a:cubicBezTo>
                  <a:pt x="9891" y="3546"/>
                  <a:pt x="9901" y="3551"/>
                  <a:pt x="9913" y="3547"/>
                </a:cubicBezTo>
                <a:cubicBezTo>
                  <a:pt x="9909" y="3592"/>
                  <a:pt x="9873" y="3584"/>
                  <a:pt x="9865" y="3619"/>
                </a:cubicBezTo>
                <a:cubicBezTo>
                  <a:pt x="9849" y="3688"/>
                  <a:pt x="9906" y="3607"/>
                  <a:pt x="9909" y="3616"/>
                </a:cubicBezTo>
                <a:cubicBezTo>
                  <a:pt x="9913" y="3629"/>
                  <a:pt x="9889" y="3709"/>
                  <a:pt x="9911" y="3698"/>
                </a:cubicBezTo>
                <a:cubicBezTo>
                  <a:pt x="9914" y="3685"/>
                  <a:pt x="9964" y="3661"/>
                  <a:pt x="9930" y="3639"/>
                </a:cubicBezTo>
                <a:cubicBezTo>
                  <a:pt x="9925" y="3577"/>
                  <a:pt x="9987" y="3636"/>
                  <a:pt x="9968" y="3693"/>
                </a:cubicBezTo>
                <a:cubicBezTo>
                  <a:pt x="9965" y="3702"/>
                  <a:pt x="9902" y="3787"/>
                  <a:pt x="9948" y="3801"/>
                </a:cubicBezTo>
                <a:cubicBezTo>
                  <a:pt x="9950" y="3740"/>
                  <a:pt x="10027" y="3809"/>
                  <a:pt x="10051" y="3752"/>
                </a:cubicBezTo>
                <a:cubicBezTo>
                  <a:pt x="10014" y="3842"/>
                  <a:pt x="10035" y="3855"/>
                  <a:pt x="10071" y="3870"/>
                </a:cubicBezTo>
                <a:cubicBezTo>
                  <a:pt x="10084" y="3972"/>
                  <a:pt x="10023" y="4012"/>
                  <a:pt x="9983" y="3996"/>
                </a:cubicBezTo>
                <a:cubicBezTo>
                  <a:pt x="9941" y="3981"/>
                  <a:pt x="9995" y="4089"/>
                  <a:pt x="9976" y="4143"/>
                </a:cubicBezTo>
                <a:cubicBezTo>
                  <a:pt x="9979" y="4136"/>
                  <a:pt x="9873" y="4304"/>
                  <a:pt x="9933" y="4269"/>
                </a:cubicBezTo>
                <a:cubicBezTo>
                  <a:pt x="9954" y="4256"/>
                  <a:pt x="9977" y="4266"/>
                  <a:pt x="10000" y="4264"/>
                </a:cubicBezTo>
                <a:cubicBezTo>
                  <a:pt x="10003" y="4263"/>
                  <a:pt x="10026" y="4308"/>
                  <a:pt x="10059" y="4279"/>
                </a:cubicBezTo>
                <a:cubicBezTo>
                  <a:pt x="10029" y="4375"/>
                  <a:pt x="9903" y="4405"/>
                  <a:pt x="9857" y="4511"/>
                </a:cubicBezTo>
                <a:cubicBezTo>
                  <a:pt x="9936" y="4559"/>
                  <a:pt x="10018" y="4365"/>
                  <a:pt x="10074" y="4428"/>
                </a:cubicBezTo>
                <a:cubicBezTo>
                  <a:pt x="10097" y="4454"/>
                  <a:pt x="10331" y="4379"/>
                  <a:pt x="10330" y="4323"/>
                </a:cubicBezTo>
                <a:cubicBezTo>
                  <a:pt x="10330" y="4304"/>
                  <a:pt x="10266" y="4290"/>
                  <a:pt x="10271" y="4292"/>
                </a:cubicBezTo>
                <a:cubicBezTo>
                  <a:pt x="10299" y="4282"/>
                  <a:pt x="10355" y="4176"/>
                  <a:pt x="10349" y="4117"/>
                </a:cubicBezTo>
                <a:cubicBezTo>
                  <a:pt x="10335" y="4000"/>
                  <a:pt x="10280" y="4102"/>
                  <a:pt x="10259" y="4068"/>
                </a:cubicBezTo>
                <a:cubicBezTo>
                  <a:pt x="10228" y="4020"/>
                  <a:pt x="10242" y="3870"/>
                  <a:pt x="10181" y="3806"/>
                </a:cubicBezTo>
                <a:cubicBezTo>
                  <a:pt x="10161" y="3786"/>
                  <a:pt x="10160" y="3716"/>
                  <a:pt x="10157" y="3680"/>
                </a:cubicBezTo>
                <a:cubicBezTo>
                  <a:pt x="10152" y="3621"/>
                  <a:pt x="10111" y="3613"/>
                  <a:pt x="10094" y="3575"/>
                </a:cubicBezTo>
                <a:cubicBezTo>
                  <a:pt x="10065" y="3513"/>
                  <a:pt x="10152" y="3445"/>
                  <a:pt x="10153" y="3364"/>
                </a:cubicBezTo>
                <a:cubicBezTo>
                  <a:pt x="10154" y="3296"/>
                  <a:pt x="10038" y="3360"/>
                  <a:pt x="10026" y="3351"/>
                </a:cubicBezTo>
                <a:cubicBezTo>
                  <a:pt x="10008" y="3337"/>
                  <a:pt x="10085" y="3239"/>
                  <a:pt x="10086" y="3228"/>
                </a:cubicBezTo>
                <a:cubicBezTo>
                  <a:pt x="10089" y="3189"/>
                  <a:pt x="9995" y="3207"/>
                  <a:pt x="9980" y="3202"/>
                </a:cubicBezTo>
                <a:close/>
                <a:moveTo>
                  <a:pt x="9874" y="3678"/>
                </a:moveTo>
                <a:cubicBezTo>
                  <a:pt x="9828" y="3657"/>
                  <a:pt x="9683" y="3799"/>
                  <a:pt x="9733" y="3819"/>
                </a:cubicBezTo>
                <a:cubicBezTo>
                  <a:pt x="9686" y="3897"/>
                  <a:pt x="9614" y="3788"/>
                  <a:pt x="9617" y="3960"/>
                </a:cubicBezTo>
                <a:lnTo>
                  <a:pt x="9617" y="3971"/>
                </a:lnTo>
                <a:cubicBezTo>
                  <a:pt x="9616" y="4016"/>
                  <a:pt x="9644" y="4029"/>
                  <a:pt x="9667" y="4032"/>
                </a:cubicBezTo>
                <a:cubicBezTo>
                  <a:pt x="9664" y="4036"/>
                  <a:pt x="9579" y="4197"/>
                  <a:pt x="9579" y="4192"/>
                </a:cubicBezTo>
                <a:lnTo>
                  <a:pt x="9581" y="4207"/>
                </a:lnTo>
                <a:cubicBezTo>
                  <a:pt x="9581" y="4207"/>
                  <a:pt x="9590" y="4207"/>
                  <a:pt x="9592" y="4207"/>
                </a:cubicBezTo>
                <a:cubicBezTo>
                  <a:pt x="9578" y="4228"/>
                  <a:pt x="9579" y="4245"/>
                  <a:pt x="9594" y="4259"/>
                </a:cubicBezTo>
                <a:cubicBezTo>
                  <a:pt x="9591" y="4266"/>
                  <a:pt x="9592" y="4277"/>
                  <a:pt x="9596" y="4287"/>
                </a:cubicBezTo>
                <a:cubicBezTo>
                  <a:pt x="9602" y="4286"/>
                  <a:pt x="9606" y="4286"/>
                  <a:pt x="9613" y="4284"/>
                </a:cubicBezTo>
                <a:lnTo>
                  <a:pt x="9612" y="4297"/>
                </a:lnTo>
                <a:cubicBezTo>
                  <a:pt x="9672" y="4307"/>
                  <a:pt x="9850" y="4232"/>
                  <a:pt x="9877" y="4097"/>
                </a:cubicBezTo>
                <a:cubicBezTo>
                  <a:pt x="9900" y="3982"/>
                  <a:pt x="9850" y="3947"/>
                  <a:pt x="9897" y="3868"/>
                </a:cubicBezTo>
                <a:cubicBezTo>
                  <a:pt x="9919" y="3834"/>
                  <a:pt x="9920" y="3794"/>
                  <a:pt x="9901" y="3750"/>
                </a:cubicBezTo>
                <a:cubicBezTo>
                  <a:pt x="9898" y="3734"/>
                  <a:pt x="9878" y="3688"/>
                  <a:pt x="9874" y="3678"/>
                </a:cubicBezTo>
                <a:close/>
                <a:moveTo>
                  <a:pt x="19136" y="3886"/>
                </a:moveTo>
                <a:cubicBezTo>
                  <a:pt x="19126" y="3914"/>
                  <a:pt x="19188" y="4020"/>
                  <a:pt x="19190" y="4053"/>
                </a:cubicBezTo>
                <a:cubicBezTo>
                  <a:pt x="19185" y="4052"/>
                  <a:pt x="19147" y="3967"/>
                  <a:pt x="19148" y="4040"/>
                </a:cubicBezTo>
                <a:cubicBezTo>
                  <a:pt x="19149" y="4086"/>
                  <a:pt x="19243" y="4283"/>
                  <a:pt x="19262" y="4310"/>
                </a:cubicBezTo>
                <a:cubicBezTo>
                  <a:pt x="19326" y="4404"/>
                  <a:pt x="19386" y="4550"/>
                  <a:pt x="19421" y="4691"/>
                </a:cubicBezTo>
                <a:cubicBezTo>
                  <a:pt x="19444" y="4778"/>
                  <a:pt x="19482" y="4902"/>
                  <a:pt x="19514" y="4976"/>
                </a:cubicBezTo>
                <a:cubicBezTo>
                  <a:pt x="19535" y="5024"/>
                  <a:pt x="19573" y="5209"/>
                  <a:pt x="19609" y="5218"/>
                </a:cubicBezTo>
                <a:cubicBezTo>
                  <a:pt x="19587" y="5084"/>
                  <a:pt x="19634" y="5087"/>
                  <a:pt x="19664" y="5135"/>
                </a:cubicBezTo>
                <a:cubicBezTo>
                  <a:pt x="19603" y="5009"/>
                  <a:pt x="19444" y="4819"/>
                  <a:pt x="19493" y="4688"/>
                </a:cubicBezTo>
                <a:cubicBezTo>
                  <a:pt x="19517" y="4624"/>
                  <a:pt x="19619" y="4791"/>
                  <a:pt x="19627" y="4811"/>
                </a:cubicBezTo>
                <a:cubicBezTo>
                  <a:pt x="19559" y="4650"/>
                  <a:pt x="19463" y="4538"/>
                  <a:pt x="19394" y="4377"/>
                </a:cubicBezTo>
                <a:cubicBezTo>
                  <a:pt x="19329" y="4226"/>
                  <a:pt x="19235" y="3960"/>
                  <a:pt x="19136" y="3886"/>
                </a:cubicBezTo>
                <a:close/>
                <a:moveTo>
                  <a:pt x="12266" y="3999"/>
                </a:moveTo>
                <a:cubicBezTo>
                  <a:pt x="12267" y="4002"/>
                  <a:pt x="12270" y="4000"/>
                  <a:pt x="12271" y="4004"/>
                </a:cubicBezTo>
                <a:cubicBezTo>
                  <a:pt x="12272" y="4005"/>
                  <a:pt x="12257" y="4011"/>
                  <a:pt x="12250" y="4014"/>
                </a:cubicBezTo>
                <a:cubicBezTo>
                  <a:pt x="12255" y="4008"/>
                  <a:pt x="12262" y="4006"/>
                  <a:pt x="12266" y="3999"/>
                </a:cubicBezTo>
                <a:close/>
                <a:moveTo>
                  <a:pt x="12798" y="4834"/>
                </a:moveTo>
                <a:cubicBezTo>
                  <a:pt x="12798" y="4836"/>
                  <a:pt x="12798" y="4838"/>
                  <a:pt x="12798" y="4840"/>
                </a:cubicBezTo>
                <a:cubicBezTo>
                  <a:pt x="12798" y="4843"/>
                  <a:pt x="12795" y="4840"/>
                  <a:pt x="12794" y="4842"/>
                </a:cubicBezTo>
                <a:cubicBezTo>
                  <a:pt x="12795" y="4840"/>
                  <a:pt x="12798" y="4836"/>
                  <a:pt x="12798" y="4834"/>
                </a:cubicBezTo>
                <a:close/>
                <a:moveTo>
                  <a:pt x="12714" y="4994"/>
                </a:moveTo>
                <a:cubicBezTo>
                  <a:pt x="12716" y="5007"/>
                  <a:pt x="12717" y="5021"/>
                  <a:pt x="12723" y="5032"/>
                </a:cubicBezTo>
                <a:cubicBezTo>
                  <a:pt x="12710" y="5040"/>
                  <a:pt x="12695" y="5048"/>
                  <a:pt x="12681" y="5053"/>
                </a:cubicBezTo>
                <a:cubicBezTo>
                  <a:pt x="12676" y="5096"/>
                  <a:pt x="12689" y="5119"/>
                  <a:pt x="12707" y="5143"/>
                </a:cubicBezTo>
                <a:cubicBezTo>
                  <a:pt x="12699" y="5156"/>
                  <a:pt x="12694" y="5173"/>
                  <a:pt x="12695" y="5192"/>
                </a:cubicBezTo>
                <a:cubicBezTo>
                  <a:pt x="12695" y="5208"/>
                  <a:pt x="12683" y="5207"/>
                  <a:pt x="12683" y="5241"/>
                </a:cubicBezTo>
                <a:cubicBezTo>
                  <a:pt x="12665" y="5246"/>
                  <a:pt x="12645" y="5243"/>
                  <a:pt x="12627" y="5236"/>
                </a:cubicBezTo>
                <a:cubicBezTo>
                  <a:pt x="12626" y="5235"/>
                  <a:pt x="12626" y="5236"/>
                  <a:pt x="12625" y="5236"/>
                </a:cubicBezTo>
                <a:cubicBezTo>
                  <a:pt x="12621" y="5230"/>
                  <a:pt x="12611" y="5234"/>
                  <a:pt x="12586" y="5251"/>
                </a:cubicBezTo>
                <a:cubicBezTo>
                  <a:pt x="12545" y="5279"/>
                  <a:pt x="12530" y="5196"/>
                  <a:pt x="12510" y="5143"/>
                </a:cubicBezTo>
                <a:cubicBezTo>
                  <a:pt x="12544" y="5133"/>
                  <a:pt x="12579" y="5079"/>
                  <a:pt x="12611" y="5063"/>
                </a:cubicBezTo>
                <a:cubicBezTo>
                  <a:pt x="12628" y="5068"/>
                  <a:pt x="12687" y="5034"/>
                  <a:pt x="12714" y="4994"/>
                </a:cubicBezTo>
                <a:close/>
                <a:moveTo>
                  <a:pt x="12308" y="5071"/>
                </a:moveTo>
                <a:cubicBezTo>
                  <a:pt x="12309" y="5073"/>
                  <a:pt x="12312" y="5076"/>
                  <a:pt x="12312" y="5076"/>
                </a:cubicBezTo>
                <a:cubicBezTo>
                  <a:pt x="12247" y="5156"/>
                  <a:pt x="12398" y="5153"/>
                  <a:pt x="12415" y="5166"/>
                </a:cubicBezTo>
                <a:cubicBezTo>
                  <a:pt x="12416" y="5164"/>
                  <a:pt x="12300" y="5287"/>
                  <a:pt x="12365" y="5287"/>
                </a:cubicBezTo>
                <a:cubicBezTo>
                  <a:pt x="12376" y="5287"/>
                  <a:pt x="12425" y="5295"/>
                  <a:pt x="12427" y="5320"/>
                </a:cubicBezTo>
                <a:cubicBezTo>
                  <a:pt x="12428" y="5343"/>
                  <a:pt x="12418" y="5376"/>
                  <a:pt x="12411" y="5392"/>
                </a:cubicBezTo>
                <a:cubicBezTo>
                  <a:pt x="12444" y="5460"/>
                  <a:pt x="12565" y="5374"/>
                  <a:pt x="12570" y="5361"/>
                </a:cubicBezTo>
                <a:cubicBezTo>
                  <a:pt x="12572" y="5356"/>
                  <a:pt x="12627" y="5270"/>
                  <a:pt x="12625" y="5243"/>
                </a:cubicBezTo>
                <a:cubicBezTo>
                  <a:pt x="12626" y="5273"/>
                  <a:pt x="12625" y="5302"/>
                  <a:pt x="12620" y="5331"/>
                </a:cubicBezTo>
                <a:cubicBezTo>
                  <a:pt x="12699" y="5411"/>
                  <a:pt x="12773" y="5471"/>
                  <a:pt x="12839" y="5583"/>
                </a:cubicBezTo>
                <a:cubicBezTo>
                  <a:pt x="12811" y="5652"/>
                  <a:pt x="13060" y="5735"/>
                  <a:pt x="12996" y="5937"/>
                </a:cubicBezTo>
                <a:cubicBezTo>
                  <a:pt x="12892" y="6061"/>
                  <a:pt x="12783" y="5935"/>
                  <a:pt x="12686" y="5937"/>
                </a:cubicBezTo>
                <a:cubicBezTo>
                  <a:pt x="12657" y="5933"/>
                  <a:pt x="12668" y="5867"/>
                  <a:pt x="12617" y="5886"/>
                </a:cubicBezTo>
                <a:cubicBezTo>
                  <a:pt x="12563" y="5773"/>
                  <a:pt x="12414" y="5838"/>
                  <a:pt x="12361" y="5904"/>
                </a:cubicBezTo>
                <a:cubicBezTo>
                  <a:pt x="12310" y="5968"/>
                  <a:pt x="12133" y="6003"/>
                  <a:pt x="12125" y="5822"/>
                </a:cubicBezTo>
                <a:cubicBezTo>
                  <a:pt x="12112" y="5819"/>
                  <a:pt x="12094" y="5817"/>
                  <a:pt x="12083" y="5827"/>
                </a:cubicBezTo>
                <a:cubicBezTo>
                  <a:pt x="12082" y="5825"/>
                  <a:pt x="12071" y="5798"/>
                  <a:pt x="12071" y="5798"/>
                </a:cubicBezTo>
                <a:cubicBezTo>
                  <a:pt x="12048" y="5798"/>
                  <a:pt x="12029" y="5809"/>
                  <a:pt x="12015" y="5827"/>
                </a:cubicBezTo>
                <a:lnTo>
                  <a:pt x="12013" y="5816"/>
                </a:lnTo>
                <a:cubicBezTo>
                  <a:pt x="12023" y="5796"/>
                  <a:pt x="12045" y="5785"/>
                  <a:pt x="12057" y="5780"/>
                </a:cubicBezTo>
                <a:cubicBezTo>
                  <a:pt x="12072" y="5810"/>
                  <a:pt x="12090" y="5815"/>
                  <a:pt x="12110" y="5798"/>
                </a:cubicBezTo>
                <a:cubicBezTo>
                  <a:pt x="12119" y="5758"/>
                  <a:pt x="12107" y="5714"/>
                  <a:pt x="12084" y="5696"/>
                </a:cubicBezTo>
                <a:cubicBezTo>
                  <a:pt x="12138" y="5615"/>
                  <a:pt x="12116" y="5445"/>
                  <a:pt x="12155" y="5349"/>
                </a:cubicBezTo>
                <a:cubicBezTo>
                  <a:pt x="12165" y="5324"/>
                  <a:pt x="12254" y="5296"/>
                  <a:pt x="12190" y="5215"/>
                </a:cubicBezTo>
                <a:cubicBezTo>
                  <a:pt x="12216" y="5178"/>
                  <a:pt x="12225" y="5120"/>
                  <a:pt x="12248" y="5084"/>
                </a:cubicBezTo>
                <a:cubicBezTo>
                  <a:pt x="12262" y="5081"/>
                  <a:pt x="12296" y="5086"/>
                  <a:pt x="12308" y="5071"/>
                </a:cubicBezTo>
                <a:close/>
                <a:moveTo>
                  <a:pt x="19596" y="5336"/>
                </a:moveTo>
                <a:cubicBezTo>
                  <a:pt x="19611" y="5382"/>
                  <a:pt x="19703" y="5618"/>
                  <a:pt x="19682" y="5673"/>
                </a:cubicBezTo>
                <a:cubicBezTo>
                  <a:pt x="19675" y="5673"/>
                  <a:pt x="19629" y="5648"/>
                  <a:pt x="19620" y="5660"/>
                </a:cubicBezTo>
                <a:cubicBezTo>
                  <a:pt x="19619" y="5682"/>
                  <a:pt x="19629" y="5688"/>
                  <a:pt x="19639" y="5693"/>
                </a:cubicBezTo>
                <a:cubicBezTo>
                  <a:pt x="19633" y="5725"/>
                  <a:pt x="19625" y="5757"/>
                  <a:pt x="19617" y="5788"/>
                </a:cubicBezTo>
                <a:cubicBezTo>
                  <a:pt x="19631" y="5828"/>
                  <a:pt x="19649" y="5863"/>
                  <a:pt x="19668" y="5894"/>
                </a:cubicBezTo>
                <a:cubicBezTo>
                  <a:pt x="19688" y="5987"/>
                  <a:pt x="19746" y="5899"/>
                  <a:pt x="19744" y="5888"/>
                </a:cubicBezTo>
                <a:cubicBezTo>
                  <a:pt x="19735" y="5839"/>
                  <a:pt x="19671" y="5871"/>
                  <a:pt x="19657" y="5814"/>
                </a:cubicBezTo>
                <a:cubicBezTo>
                  <a:pt x="19647" y="5778"/>
                  <a:pt x="19737" y="5771"/>
                  <a:pt x="19748" y="5775"/>
                </a:cubicBezTo>
                <a:cubicBezTo>
                  <a:pt x="19759" y="5780"/>
                  <a:pt x="19890" y="5917"/>
                  <a:pt x="19870" y="5822"/>
                </a:cubicBezTo>
                <a:cubicBezTo>
                  <a:pt x="19849" y="5717"/>
                  <a:pt x="19922" y="5696"/>
                  <a:pt x="19963" y="5665"/>
                </a:cubicBezTo>
                <a:cubicBezTo>
                  <a:pt x="19934" y="5673"/>
                  <a:pt x="19895" y="5552"/>
                  <a:pt x="19897" y="5503"/>
                </a:cubicBezTo>
                <a:lnTo>
                  <a:pt x="19892" y="5500"/>
                </a:lnTo>
                <a:cubicBezTo>
                  <a:pt x="19845" y="5526"/>
                  <a:pt x="19867" y="5586"/>
                  <a:pt x="19790" y="5518"/>
                </a:cubicBezTo>
                <a:cubicBezTo>
                  <a:pt x="19765" y="5496"/>
                  <a:pt x="19613" y="5274"/>
                  <a:pt x="19596" y="5336"/>
                </a:cubicBezTo>
                <a:close/>
                <a:moveTo>
                  <a:pt x="10838" y="5652"/>
                </a:moveTo>
                <a:cubicBezTo>
                  <a:pt x="10838" y="5657"/>
                  <a:pt x="10839" y="5660"/>
                  <a:pt x="10838" y="5665"/>
                </a:cubicBezTo>
                <a:cubicBezTo>
                  <a:pt x="10839" y="5663"/>
                  <a:pt x="10841" y="5661"/>
                  <a:pt x="10841" y="5660"/>
                </a:cubicBezTo>
                <a:lnTo>
                  <a:pt x="10838" y="5652"/>
                </a:lnTo>
                <a:close/>
                <a:moveTo>
                  <a:pt x="10838" y="5665"/>
                </a:moveTo>
                <a:cubicBezTo>
                  <a:pt x="10833" y="5720"/>
                  <a:pt x="10724" y="5750"/>
                  <a:pt x="10820" y="5904"/>
                </a:cubicBezTo>
                <a:cubicBezTo>
                  <a:pt x="10853" y="5817"/>
                  <a:pt x="10836" y="5758"/>
                  <a:pt x="10838" y="5665"/>
                </a:cubicBezTo>
                <a:close/>
                <a:moveTo>
                  <a:pt x="19741" y="5942"/>
                </a:moveTo>
                <a:cubicBezTo>
                  <a:pt x="19699" y="5997"/>
                  <a:pt x="19789" y="6321"/>
                  <a:pt x="19797" y="6408"/>
                </a:cubicBezTo>
                <a:cubicBezTo>
                  <a:pt x="19805" y="6507"/>
                  <a:pt x="19759" y="6601"/>
                  <a:pt x="19724" y="6647"/>
                </a:cubicBezTo>
                <a:cubicBezTo>
                  <a:pt x="19653" y="6737"/>
                  <a:pt x="19696" y="6561"/>
                  <a:pt x="19668" y="6552"/>
                </a:cubicBezTo>
                <a:cubicBezTo>
                  <a:pt x="19649" y="6545"/>
                  <a:pt x="19653" y="6731"/>
                  <a:pt x="19647" y="6760"/>
                </a:cubicBezTo>
                <a:cubicBezTo>
                  <a:pt x="19619" y="6898"/>
                  <a:pt x="19675" y="6855"/>
                  <a:pt x="19589" y="6837"/>
                </a:cubicBezTo>
                <a:cubicBezTo>
                  <a:pt x="19557" y="6830"/>
                  <a:pt x="19447" y="6875"/>
                  <a:pt x="19428" y="6919"/>
                </a:cubicBezTo>
                <a:cubicBezTo>
                  <a:pt x="19429" y="6916"/>
                  <a:pt x="19360" y="7085"/>
                  <a:pt x="19350" y="7061"/>
                </a:cubicBezTo>
                <a:cubicBezTo>
                  <a:pt x="19367" y="7210"/>
                  <a:pt x="19605" y="6995"/>
                  <a:pt x="19654" y="7027"/>
                </a:cubicBezTo>
                <a:cubicBezTo>
                  <a:pt x="19656" y="7107"/>
                  <a:pt x="19666" y="7161"/>
                  <a:pt x="19705" y="7197"/>
                </a:cubicBezTo>
                <a:cubicBezTo>
                  <a:pt x="19726" y="7216"/>
                  <a:pt x="19753" y="7105"/>
                  <a:pt x="19764" y="7074"/>
                </a:cubicBezTo>
                <a:cubicBezTo>
                  <a:pt x="19774" y="7042"/>
                  <a:pt x="19712" y="7022"/>
                  <a:pt x="19733" y="6973"/>
                </a:cubicBezTo>
                <a:cubicBezTo>
                  <a:pt x="19745" y="6946"/>
                  <a:pt x="19790" y="7010"/>
                  <a:pt x="19799" y="7017"/>
                </a:cubicBezTo>
                <a:cubicBezTo>
                  <a:pt x="19862" y="7068"/>
                  <a:pt x="19829" y="6951"/>
                  <a:pt x="19864" y="6937"/>
                </a:cubicBezTo>
                <a:cubicBezTo>
                  <a:pt x="19889" y="6927"/>
                  <a:pt x="19873" y="7002"/>
                  <a:pt x="19889" y="7017"/>
                </a:cubicBezTo>
                <a:cubicBezTo>
                  <a:pt x="19898" y="7026"/>
                  <a:pt x="19907" y="6846"/>
                  <a:pt x="19943" y="6870"/>
                </a:cubicBezTo>
                <a:cubicBezTo>
                  <a:pt x="19944" y="6905"/>
                  <a:pt x="19948" y="6938"/>
                  <a:pt x="19958" y="6968"/>
                </a:cubicBezTo>
                <a:cubicBezTo>
                  <a:pt x="19969" y="6989"/>
                  <a:pt x="19984" y="6838"/>
                  <a:pt x="19993" y="6827"/>
                </a:cubicBezTo>
                <a:cubicBezTo>
                  <a:pt x="19909" y="6749"/>
                  <a:pt x="19922" y="6439"/>
                  <a:pt x="19919" y="6341"/>
                </a:cubicBezTo>
                <a:cubicBezTo>
                  <a:pt x="19915" y="6237"/>
                  <a:pt x="19807" y="5858"/>
                  <a:pt x="19741" y="5942"/>
                </a:cubicBezTo>
                <a:close/>
                <a:moveTo>
                  <a:pt x="10837" y="5958"/>
                </a:moveTo>
                <a:cubicBezTo>
                  <a:pt x="10814" y="5938"/>
                  <a:pt x="10788" y="6014"/>
                  <a:pt x="10753" y="5989"/>
                </a:cubicBezTo>
                <a:cubicBezTo>
                  <a:pt x="10751" y="5988"/>
                  <a:pt x="10806" y="6420"/>
                  <a:pt x="10809" y="6284"/>
                </a:cubicBezTo>
                <a:cubicBezTo>
                  <a:pt x="10811" y="6214"/>
                  <a:pt x="10845" y="6323"/>
                  <a:pt x="10853" y="6233"/>
                </a:cubicBezTo>
                <a:cubicBezTo>
                  <a:pt x="10857" y="6192"/>
                  <a:pt x="10866" y="6051"/>
                  <a:pt x="10860" y="6017"/>
                </a:cubicBezTo>
                <a:cubicBezTo>
                  <a:pt x="10853" y="5982"/>
                  <a:pt x="10845" y="5964"/>
                  <a:pt x="10837" y="5958"/>
                </a:cubicBezTo>
                <a:close/>
                <a:moveTo>
                  <a:pt x="12579" y="6842"/>
                </a:moveTo>
                <a:cubicBezTo>
                  <a:pt x="12567" y="6856"/>
                  <a:pt x="12553" y="6866"/>
                  <a:pt x="12540" y="6876"/>
                </a:cubicBezTo>
                <a:cubicBezTo>
                  <a:pt x="12514" y="6894"/>
                  <a:pt x="12493" y="6889"/>
                  <a:pt x="12467" y="6883"/>
                </a:cubicBezTo>
                <a:cubicBezTo>
                  <a:pt x="12467" y="6894"/>
                  <a:pt x="12465" y="6913"/>
                  <a:pt x="12462" y="6922"/>
                </a:cubicBezTo>
                <a:cubicBezTo>
                  <a:pt x="12448" y="6924"/>
                  <a:pt x="12431" y="6939"/>
                  <a:pt x="12419" y="6924"/>
                </a:cubicBezTo>
                <a:cubicBezTo>
                  <a:pt x="12440" y="7046"/>
                  <a:pt x="12501" y="6994"/>
                  <a:pt x="12551" y="7002"/>
                </a:cubicBezTo>
                <a:cubicBezTo>
                  <a:pt x="12504" y="7002"/>
                  <a:pt x="12579" y="6842"/>
                  <a:pt x="12579" y="6842"/>
                </a:cubicBezTo>
                <a:close/>
                <a:moveTo>
                  <a:pt x="11833" y="6847"/>
                </a:moveTo>
                <a:cubicBezTo>
                  <a:pt x="11833" y="6865"/>
                  <a:pt x="11834" y="6884"/>
                  <a:pt x="11834" y="6901"/>
                </a:cubicBezTo>
                <a:cubicBezTo>
                  <a:pt x="11899" y="6906"/>
                  <a:pt x="11951" y="6931"/>
                  <a:pt x="12015" y="6937"/>
                </a:cubicBezTo>
                <a:cubicBezTo>
                  <a:pt x="12020" y="6924"/>
                  <a:pt x="12023" y="6909"/>
                  <a:pt x="12026" y="6894"/>
                </a:cubicBezTo>
                <a:cubicBezTo>
                  <a:pt x="12011" y="6892"/>
                  <a:pt x="12002" y="6913"/>
                  <a:pt x="11986" y="6904"/>
                </a:cubicBezTo>
                <a:cubicBezTo>
                  <a:pt x="11987" y="6898"/>
                  <a:pt x="11984" y="6889"/>
                  <a:pt x="11985" y="6883"/>
                </a:cubicBezTo>
                <a:cubicBezTo>
                  <a:pt x="11953" y="6863"/>
                  <a:pt x="11866" y="6833"/>
                  <a:pt x="11833" y="6847"/>
                </a:cubicBezTo>
                <a:close/>
                <a:moveTo>
                  <a:pt x="19601" y="7125"/>
                </a:moveTo>
                <a:cubicBezTo>
                  <a:pt x="19552" y="7101"/>
                  <a:pt x="19489" y="7199"/>
                  <a:pt x="19473" y="7274"/>
                </a:cubicBezTo>
                <a:cubicBezTo>
                  <a:pt x="19498" y="7244"/>
                  <a:pt x="19523" y="7377"/>
                  <a:pt x="19554" y="7369"/>
                </a:cubicBezTo>
                <a:cubicBezTo>
                  <a:pt x="19559" y="7286"/>
                  <a:pt x="19568" y="7184"/>
                  <a:pt x="19617" y="7287"/>
                </a:cubicBezTo>
                <a:cubicBezTo>
                  <a:pt x="19607" y="7266"/>
                  <a:pt x="19639" y="7195"/>
                  <a:pt x="19642" y="7194"/>
                </a:cubicBezTo>
                <a:cubicBezTo>
                  <a:pt x="19631" y="7154"/>
                  <a:pt x="19617" y="7133"/>
                  <a:pt x="19601" y="7125"/>
                </a:cubicBezTo>
                <a:close/>
                <a:moveTo>
                  <a:pt x="19330" y="7205"/>
                </a:moveTo>
                <a:cubicBezTo>
                  <a:pt x="19315" y="7212"/>
                  <a:pt x="19301" y="7231"/>
                  <a:pt x="19289" y="7269"/>
                </a:cubicBezTo>
                <a:cubicBezTo>
                  <a:pt x="19281" y="7297"/>
                  <a:pt x="19336" y="7433"/>
                  <a:pt x="19342" y="7441"/>
                </a:cubicBezTo>
                <a:cubicBezTo>
                  <a:pt x="19347" y="7447"/>
                  <a:pt x="19353" y="7450"/>
                  <a:pt x="19358" y="7451"/>
                </a:cubicBezTo>
                <a:cubicBezTo>
                  <a:pt x="19359" y="7432"/>
                  <a:pt x="19342" y="7297"/>
                  <a:pt x="19337" y="7305"/>
                </a:cubicBezTo>
                <a:cubicBezTo>
                  <a:pt x="19366" y="7255"/>
                  <a:pt x="19369" y="7719"/>
                  <a:pt x="19443" y="7616"/>
                </a:cubicBezTo>
                <a:cubicBezTo>
                  <a:pt x="19482" y="7562"/>
                  <a:pt x="19456" y="7479"/>
                  <a:pt x="19458" y="7405"/>
                </a:cubicBezTo>
                <a:cubicBezTo>
                  <a:pt x="19463" y="7289"/>
                  <a:pt x="19452" y="7352"/>
                  <a:pt x="19419" y="7279"/>
                </a:cubicBezTo>
                <a:cubicBezTo>
                  <a:pt x="19424" y="7272"/>
                  <a:pt x="19375" y="7184"/>
                  <a:pt x="19330" y="7205"/>
                </a:cubicBezTo>
                <a:close/>
                <a:moveTo>
                  <a:pt x="12650" y="7950"/>
                </a:moveTo>
                <a:cubicBezTo>
                  <a:pt x="12652" y="7997"/>
                  <a:pt x="12650" y="8033"/>
                  <a:pt x="12639" y="8050"/>
                </a:cubicBezTo>
                <a:cubicBezTo>
                  <a:pt x="12644" y="8017"/>
                  <a:pt x="12649" y="7983"/>
                  <a:pt x="12650" y="7950"/>
                </a:cubicBezTo>
                <a:close/>
                <a:moveTo>
                  <a:pt x="12624" y="8125"/>
                </a:moveTo>
                <a:lnTo>
                  <a:pt x="12673" y="8130"/>
                </a:lnTo>
                <a:cubicBezTo>
                  <a:pt x="12705" y="8215"/>
                  <a:pt x="12839" y="8535"/>
                  <a:pt x="12827" y="8618"/>
                </a:cubicBezTo>
                <a:cubicBezTo>
                  <a:pt x="12813" y="8723"/>
                  <a:pt x="12902" y="8756"/>
                  <a:pt x="12921" y="8814"/>
                </a:cubicBezTo>
                <a:cubicBezTo>
                  <a:pt x="12951" y="8902"/>
                  <a:pt x="12954" y="8968"/>
                  <a:pt x="12966" y="9058"/>
                </a:cubicBezTo>
                <a:cubicBezTo>
                  <a:pt x="12948" y="9310"/>
                  <a:pt x="13096" y="9427"/>
                  <a:pt x="13140" y="9613"/>
                </a:cubicBezTo>
                <a:cubicBezTo>
                  <a:pt x="13169" y="9729"/>
                  <a:pt x="13255" y="9841"/>
                  <a:pt x="13262" y="9966"/>
                </a:cubicBezTo>
                <a:cubicBezTo>
                  <a:pt x="13270" y="10102"/>
                  <a:pt x="13281" y="10372"/>
                  <a:pt x="13323" y="10513"/>
                </a:cubicBezTo>
                <a:cubicBezTo>
                  <a:pt x="13294" y="10425"/>
                  <a:pt x="13181" y="10148"/>
                  <a:pt x="13119" y="10169"/>
                </a:cubicBezTo>
                <a:cubicBezTo>
                  <a:pt x="13107" y="10097"/>
                  <a:pt x="13077" y="10096"/>
                  <a:pt x="13065" y="10030"/>
                </a:cubicBezTo>
                <a:cubicBezTo>
                  <a:pt x="13053" y="9969"/>
                  <a:pt x="13040" y="9683"/>
                  <a:pt x="12982" y="9683"/>
                </a:cubicBezTo>
                <a:cubicBezTo>
                  <a:pt x="12909" y="9683"/>
                  <a:pt x="12889" y="9348"/>
                  <a:pt x="12882" y="9256"/>
                </a:cubicBezTo>
                <a:lnTo>
                  <a:pt x="12895" y="9259"/>
                </a:lnTo>
                <a:cubicBezTo>
                  <a:pt x="12871" y="9065"/>
                  <a:pt x="12786" y="8993"/>
                  <a:pt x="12751" y="8827"/>
                </a:cubicBezTo>
                <a:lnTo>
                  <a:pt x="12740" y="8834"/>
                </a:lnTo>
                <a:cubicBezTo>
                  <a:pt x="12739" y="8816"/>
                  <a:pt x="12734" y="8797"/>
                  <a:pt x="12734" y="8778"/>
                </a:cubicBezTo>
                <a:cubicBezTo>
                  <a:pt x="12735" y="8777"/>
                  <a:pt x="12775" y="8773"/>
                  <a:pt x="12775" y="8773"/>
                </a:cubicBezTo>
                <a:cubicBezTo>
                  <a:pt x="12771" y="8762"/>
                  <a:pt x="12726" y="8689"/>
                  <a:pt x="12726" y="8683"/>
                </a:cubicBezTo>
                <a:cubicBezTo>
                  <a:pt x="12670" y="8508"/>
                  <a:pt x="12620" y="8329"/>
                  <a:pt x="12582" y="8140"/>
                </a:cubicBezTo>
                <a:cubicBezTo>
                  <a:pt x="12593" y="8153"/>
                  <a:pt x="12604" y="8162"/>
                  <a:pt x="12616" y="8163"/>
                </a:cubicBezTo>
                <a:cubicBezTo>
                  <a:pt x="12620" y="8150"/>
                  <a:pt x="12621" y="8138"/>
                  <a:pt x="12624" y="8125"/>
                </a:cubicBezTo>
                <a:close/>
                <a:moveTo>
                  <a:pt x="18942" y="8547"/>
                </a:moveTo>
                <a:cubicBezTo>
                  <a:pt x="18893" y="8546"/>
                  <a:pt x="18884" y="8647"/>
                  <a:pt x="18865" y="8719"/>
                </a:cubicBezTo>
                <a:cubicBezTo>
                  <a:pt x="18827" y="8867"/>
                  <a:pt x="18898" y="8938"/>
                  <a:pt x="18922" y="9058"/>
                </a:cubicBezTo>
                <a:cubicBezTo>
                  <a:pt x="18923" y="9058"/>
                  <a:pt x="18927" y="9058"/>
                  <a:pt x="18928" y="9058"/>
                </a:cubicBezTo>
                <a:cubicBezTo>
                  <a:pt x="18929" y="9001"/>
                  <a:pt x="19000" y="8547"/>
                  <a:pt x="18942" y="8547"/>
                </a:cubicBezTo>
                <a:close/>
                <a:moveTo>
                  <a:pt x="4217" y="8842"/>
                </a:moveTo>
                <a:cubicBezTo>
                  <a:pt x="4178" y="8852"/>
                  <a:pt x="4015" y="8954"/>
                  <a:pt x="4020" y="9053"/>
                </a:cubicBezTo>
                <a:cubicBezTo>
                  <a:pt x="4021" y="9071"/>
                  <a:pt x="4233" y="8827"/>
                  <a:pt x="4259" y="8930"/>
                </a:cubicBezTo>
                <a:cubicBezTo>
                  <a:pt x="4254" y="8959"/>
                  <a:pt x="4242" y="8966"/>
                  <a:pt x="4222" y="8955"/>
                </a:cubicBezTo>
                <a:cubicBezTo>
                  <a:pt x="4255" y="8926"/>
                  <a:pt x="4392" y="9075"/>
                  <a:pt x="4435" y="9081"/>
                </a:cubicBezTo>
                <a:cubicBezTo>
                  <a:pt x="4491" y="9089"/>
                  <a:pt x="4460" y="9243"/>
                  <a:pt x="4520" y="9235"/>
                </a:cubicBezTo>
                <a:cubicBezTo>
                  <a:pt x="4598" y="9226"/>
                  <a:pt x="4552" y="9311"/>
                  <a:pt x="4519" y="9369"/>
                </a:cubicBezTo>
                <a:cubicBezTo>
                  <a:pt x="4528" y="9368"/>
                  <a:pt x="4791" y="9356"/>
                  <a:pt x="4775" y="9307"/>
                </a:cubicBezTo>
                <a:cubicBezTo>
                  <a:pt x="4760" y="9260"/>
                  <a:pt x="4683" y="9251"/>
                  <a:pt x="4678" y="9223"/>
                </a:cubicBezTo>
                <a:cubicBezTo>
                  <a:pt x="4666" y="9159"/>
                  <a:pt x="4527" y="9002"/>
                  <a:pt x="4474" y="8966"/>
                </a:cubicBezTo>
                <a:cubicBezTo>
                  <a:pt x="4391" y="8907"/>
                  <a:pt x="4318" y="8817"/>
                  <a:pt x="4217" y="8842"/>
                </a:cubicBezTo>
                <a:close/>
                <a:moveTo>
                  <a:pt x="4963" y="9315"/>
                </a:moveTo>
                <a:cubicBezTo>
                  <a:pt x="4914" y="9315"/>
                  <a:pt x="4835" y="9316"/>
                  <a:pt x="4795" y="9392"/>
                </a:cubicBezTo>
                <a:lnTo>
                  <a:pt x="4865" y="9451"/>
                </a:lnTo>
                <a:cubicBezTo>
                  <a:pt x="4865" y="9454"/>
                  <a:pt x="4861" y="9552"/>
                  <a:pt x="4870" y="9552"/>
                </a:cubicBezTo>
                <a:cubicBezTo>
                  <a:pt x="4836" y="9607"/>
                  <a:pt x="4743" y="9442"/>
                  <a:pt x="4730" y="9575"/>
                </a:cubicBezTo>
                <a:cubicBezTo>
                  <a:pt x="4720" y="9680"/>
                  <a:pt x="4789" y="9674"/>
                  <a:pt x="4812" y="9660"/>
                </a:cubicBezTo>
                <a:cubicBezTo>
                  <a:pt x="4827" y="9647"/>
                  <a:pt x="4898" y="9654"/>
                  <a:pt x="4909" y="9657"/>
                </a:cubicBezTo>
                <a:cubicBezTo>
                  <a:pt x="4910" y="9702"/>
                  <a:pt x="4922" y="9740"/>
                  <a:pt x="4942" y="9762"/>
                </a:cubicBezTo>
                <a:lnTo>
                  <a:pt x="4948" y="9742"/>
                </a:lnTo>
                <a:lnTo>
                  <a:pt x="4956" y="9747"/>
                </a:lnTo>
                <a:cubicBezTo>
                  <a:pt x="4961" y="9732"/>
                  <a:pt x="4989" y="9628"/>
                  <a:pt x="4997" y="9626"/>
                </a:cubicBezTo>
                <a:cubicBezTo>
                  <a:pt x="5034" y="9670"/>
                  <a:pt x="5228" y="9655"/>
                  <a:pt x="5181" y="9513"/>
                </a:cubicBezTo>
                <a:cubicBezTo>
                  <a:pt x="5168" y="9476"/>
                  <a:pt x="5082" y="9369"/>
                  <a:pt x="5066" y="9349"/>
                </a:cubicBezTo>
                <a:cubicBezTo>
                  <a:pt x="5042" y="9320"/>
                  <a:pt x="4991" y="9315"/>
                  <a:pt x="4963" y="9315"/>
                </a:cubicBezTo>
                <a:close/>
                <a:moveTo>
                  <a:pt x="19020" y="9631"/>
                </a:moveTo>
                <a:cubicBezTo>
                  <a:pt x="18992" y="9631"/>
                  <a:pt x="18969" y="9642"/>
                  <a:pt x="18967" y="9693"/>
                </a:cubicBezTo>
                <a:cubicBezTo>
                  <a:pt x="18965" y="9746"/>
                  <a:pt x="19003" y="9985"/>
                  <a:pt x="18984" y="10014"/>
                </a:cubicBezTo>
                <a:cubicBezTo>
                  <a:pt x="18972" y="10034"/>
                  <a:pt x="18958" y="9975"/>
                  <a:pt x="18949" y="10012"/>
                </a:cubicBezTo>
                <a:cubicBezTo>
                  <a:pt x="18938" y="10053"/>
                  <a:pt x="18984" y="10289"/>
                  <a:pt x="19009" y="10295"/>
                </a:cubicBezTo>
                <a:cubicBezTo>
                  <a:pt x="19024" y="10298"/>
                  <a:pt x="19009" y="10207"/>
                  <a:pt x="19032" y="10243"/>
                </a:cubicBezTo>
                <a:cubicBezTo>
                  <a:pt x="19053" y="10277"/>
                  <a:pt x="18998" y="10421"/>
                  <a:pt x="19075" y="10403"/>
                </a:cubicBezTo>
                <a:cubicBezTo>
                  <a:pt x="19099" y="10397"/>
                  <a:pt x="19172" y="10413"/>
                  <a:pt x="19185" y="10449"/>
                </a:cubicBezTo>
                <a:cubicBezTo>
                  <a:pt x="19180" y="10429"/>
                  <a:pt x="19175" y="10411"/>
                  <a:pt x="19172" y="10390"/>
                </a:cubicBezTo>
                <a:cubicBezTo>
                  <a:pt x="19206" y="10403"/>
                  <a:pt x="19264" y="10602"/>
                  <a:pt x="19293" y="10572"/>
                </a:cubicBezTo>
                <a:cubicBezTo>
                  <a:pt x="19319" y="10546"/>
                  <a:pt x="19255" y="10447"/>
                  <a:pt x="19255" y="10413"/>
                </a:cubicBezTo>
                <a:cubicBezTo>
                  <a:pt x="19266" y="10421"/>
                  <a:pt x="19311" y="10437"/>
                  <a:pt x="19303" y="10382"/>
                </a:cubicBezTo>
                <a:cubicBezTo>
                  <a:pt x="19296" y="10340"/>
                  <a:pt x="19228" y="10347"/>
                  <a:pt x="19217" y="10336"/>
                </a:cubicBezTo>
                <a:cubicBezTo>
                  <a:pt x="19136" y="10255"/>
                  <a:pt x="19108" y="10371"/>
                  <a:pt x="19074" y="10161"/>
                </a:cubicBezTo>
                <a:cubicBezTo>
                  <a:pt x="19053" y="10033"/>
                  <a:pt x="19113" y="10023"/>
                  <a:pt x="19126" y="9914"/>
                </a:cubicBezTo>
                <a:cubicBezTo>
                  <a:pt x="19129" y="9884"/>
                  <a:pt x="19108" y="9684"/>
                  <a:pt x="19099" y="9642"/>
                </a:cubicBezTo>
                <a:cubicBezTo>
                  <a:pt x="19080" y="9645"/>
                  <a:pt x="19048" y="9632"/>
                  <a:pt x="19020" y="9631"/>
                </a:cubicBezTo>
                <a:close/>
                <a:moveTo>
                  <a:pt x="19024" y="10457"/>
                </a:moveTo>
                <a:cubicBezTo>
                  <a:pt x="19002" y="10457"/>
                  <a:pt x="19052" y="10628"/>
                  <a:pt x="19070" y="10644"/>
                </a:cubicBezTo>
                <a:cubicBezTo>
                  <a:pt x="19091" y="10663"/>
                  <a:pt x="19105" y="10456"/>
                  <a:pt x="19024" y="10457"/>
                </a:cubicBezTo>
                <a:close/>
                <a:moveTo>
                  <a:pt x="19288" y="10582"/>
                </a:moveTo>
                <a:cubicBezTo>
                  <a:pt x="19280" y="10646"/>
                  <a:pt x="19393" y="10754"/>
                  <a:pt x="19297" y="10760"/>
                </a:cubicBezTo>
                <a:cubicBezTo>
                  <a:pt x="19294" y="10794"/>
                  <a:pt x="19352" y="11009"/>
                  <a:pt x="19375" y="10999"/>
                </a:cubicBezTo>
                <a:cubicBezTo>
                  <a:pt x="19376" y="10949"/>
                  <a:pt x="19344" y="10880"/>
                  <a:pt x="19350" y="10834"/>
                </a:cubicBezTo>
                <a:cubicBezTo>
                  <a:pt x="19357" y="10784"/>
                  <a:pt x="19388" y="10834"/>
                  <a:pt x="19402" y="10809"/>
                </a:cubicBezTo>
                <a:cubicBezTo>
                  <a:pt x="19442" y="10729"/>
                  <a:pt x="19328" y="10579"/>
                  <a:pt x="19288" y="10582"/>
                </a:cubicBezTo>
                <a:close/>
                <a:moveTo>
                  <a:pt x="19134" y="10773"/>
                </a:moveTo>
                <a:cubicBezTo>
                  <a:pt x="19132" y="10805"/>
                  <a:pt x="19131" y="10889"/>
                  <a:pt x="19136" y="10930"/>
                </a:cubicBezTo>
                <a:cubicBezTo>
                  <a:pt x="19146" y="11005"/>
                  <a:pt x="19205" y="10950"/>
                  <a:pt x="19208" y="11040"/>
                </a:cubicBezTo>
                <a:cubicBezTo>
                  <a:pt x="19208" y="11059"/>
                  <a:pt x="19168" y="11059"/>
                  <a:pt x="19176" y="11102"/>
                </a:cubicBezTo>
                <a:cubicBezTo>
                  <a:pt x="19181" y="11128"/>
                  <a:pt x="19233" y="11229"/>
                  <a:pt x="19247" y="11199"/>
                </a:cubicBezTo>
                <a:cubicBezTo>
                  <a:pt x="19268" y="11156"/>
                  <a:pt x="19218" y="11097"/>
                  <a:pt x="19247" y="11048"/>
                </a:cubicBezTo>
                <a:cubicBezTo>
                  <a:pt x="19248" y="11062"/>
                  <a:pt x="19246" y="11131"/>
                  <a:pt x="19255" y="11138"/>
                </a:cubicBezTo>
                <a:cubicBezTo>
                  <a:pt x="19253" y="11136"/>
                  <a:pt x="19252" y="11135"/>
                  <a:pt x="19256" y="11138"/>
                </a:cubicBezTo>
                <a:cubicBezTo>
                  <a:pt x="19266" y="11144"/>
                  <a:pt x="19275" y="11075"/>
                  <a:pt x="19287" y="11066"/>
                </a:cubicBezTo>
                <a:cubicBezTo>
                  <a:pt x="19286" y="11126"/>
                  <a:pt x="19327" y="11149"/>
                  <a:pt x="19340" y="11089"/>
                </a:cubicBezTo>
                <a:cubicBezTo>
                  <a:pt x="19343" y="11071"/>
                  <a:pt x="19295" y="10960"/>
                  <a:pt x="19293" y="10906"/>
                </a:cubicBezTo>
                <a:cubicBezTo>
                  <a:pt x="19294" y="10938"/>
                  <a:pt x="19135" y="10752"/>
                  <a:pt x="19134" y="10773"/>
                </a:cubicBezTo>
                <a:close/>
                <a:moveTo>
                  <a:pt x="19410" y="11055"/>
                </a:moveTo>
                <a:cubicBezTo>
                  <a:pt x="19392" y="11077"/>
                  <a:pt x="19448" y="11168"/>
                  <a:pt x="19403" y="11181"/>
                </a:cubicBezTo>
                <a:cubicBezTo>
                  <a:pt x="19360" y="11194"/>
                  <a:pt x="19371" y="11185"/>
                  <a:pt x="19365" y="11251"/>
                </a:cubicBezTo>
                <a:cubicBezTo>
                  <a:pt x="19336" y="11246"/>
                  <a:pt x="19336" y="11228"/>
                  <a:pt x="19330" y="11295"/>
                </a:cubicBezTo>
                <a:cubicBezTo>
                  <a:pt x="19322" y="11394"/>
                  <a:pt x="19293" y="11249"/>
                  <a:pt x="19292" y="11248"/>
                </a:cubicBezTo>
                <a:cubicBezTo>
                  <a:pt x="19229" y="11171"/>
                  <a:pt x="19140" y="11493"/>
                  <a:pt x="19173" y="11508"/>
                </a:cubicBezTo>
                <a:cubicBezTo>
                  <a:pt x="19195" y="11517"/>
                  <a:pt x="19196" y="11362"/>
                  <a:pt x="19214" y="11379"/>
                </a:cubicBezTo>
                <a:cubicBezTo>
                  <a:pt x="19245" y="11409"/>
                  <a:pt x="19330" y="11338"/>
                  <a:pt x="19332" y="11441"/>
                </a:cubicBezTo>
                <a:cubicBezTo>
                  <a:pt x="19333" y="11600"/>
                  <a:pt x="19326" y="11665"/>
                  <a:pt x="19411" y="11654"/>
                </a:cubicBezTo>
                <a:cubicBezTo>
                  <a:pt x="19410" y="11655"/>
                  <a:pt x="19460" y="11780"/>
                  <a:pt x="19445" y="11631"/>
                </a:cubicBezTo>
                <a:cubicBezTo>
                  <a:pt x="19446" y="11640"/>
                  <a:pt x="19402" y="11394"/>
                  <a:pt x="19452" y="11451"/>
                </a:cubicBezTo>
                <a:cubicBezTo>
                  <a:pt x="19460" y="11461"/>
                  <a:pt x="19479" y="11544"/>
                  <a:pt x="19480" y="11552"/>
                </a:cubicBezTo>
                <a:lnTo>
                  <a:pt x="19484" y="11575"/>
                </a:lnTo>
                <a:cubicBezTo>
                  <a:pt x="19475" y="11476"/>
                  <a:pt x="19518" y="11450"/>
                  <a:pt x="19494" y="11338"/>
                </a:cubicBezTo>
                <a:cubicBezTo>
                  <a:pt x="19499" y="11359"/>
                  <a:pt x="19466" y="11235"/>
                  <a:pt x="19466" y="11241"/>
                </a:cubicBezTo>
                <a:cubicBezTo>
                  <a:pt x="19465" y="11232"/>
                  <a:pt x="19452" y="11004"/>
                  <a:pt x="19410" y="11055"/>
                </a:cubicBezTo>
                <a:close/>
                <a:moveTo>
                  <a:pt x="16087" y="11079"/>
                </a:moveTo>
                <a:cubicBezTo>
                  <a:pt x="16049" y="11103"/>
                  <a:pt x="16048" y="11406"/>
                  <a:pt x="16063" y="11498"/>
                </a:cubicBezTo>
                <a:cubicBezTo>
                  <a:pt x="16087" y="11647"/>
                  <a:pt x="16103" y="11712"/>
                  <a:pt x="16182" y="11603"/>
                </a:cubicBezTo>
                <a:cubicBezTo>
                  <a:pt x="16255" y="11503"/>
                  <a:pt x="16179" y="11293"/>
                  <a:pt x="16145" y="11184"/>
                </a:cubicBezTo>
                <a:cubicBezTo>
                  <a:pt x="16145" y="11183"/>
                  <a:pt x="16144" y="11182"/>
                  <a:pt x="16144" y="11181"/>
                </a:cubicBezTo>
                <a:cubicBezTo>
                  <a:pt x="16144" y="11182"/>
                  <a:pt x="16143" y="11182"/>
                  <a:pt x="16138" y="11166"/>
                </a:cubicBezTo>
                <a:cubicBezTo>
                  <a:pt x="16116" y="11094"/>
                  <a:pt x="16100" y="11071"/>
                  <a:pt x="16087" y="11079"/>
                </a:cubicBezTo>
                <a:close/>
                <a:moveTo>
                  <a:pt x="18799" y="11482"/>
                </a:moveTo>
                <a:cubicBezTo>
                  <a:pt x="18763" y="11516"/>
                  <a:pt x="18754" y="11649"/>
                  <a:pt x="18733" y="11706"/>
                </a:cubicBezTo>
                <a:lnTo>
                  <a:pt x="18741" y="11716"/>
                </a:lnTo>
                <a:cubicBezTo>
                  <a:pt x="18717" y="11711"/>
                  <a:pt x="18663" y="11751"/>
                  <a:pt x="18694" y="11814"/>
                </a:cubicBezTo>
                <a:cubicBezTo>
                  <a:pt x="18660" y="11862"/>
                  <a:pt x="18595" y="11859"/>
                  <a:pt x="18579" y="11935"/>
                </a:cubicBezTo>
                <a:cubicBezTo>
                  <a:pt x="18551" y="12065"/>
                  <a:pt x="18518" y="12099"/>
                  <a:pt x="18457" y="12138"/>
                </a:cubicBezTo>
                <a:cubicBezTo>
                  <a:pt x="18405" y="12171"/>
                  <a:pt x="18390" y="12354"/>
                  <a:pt x="18374" y="12361"/>
                </a:cubicBezTo>
                <a:cubicBezTo>
                  <a:pt x="18363" y="12361"/>
                  <a:pt x="18303" y="12329"/>
                  <a:pt x="18303" y="12307"/>
                </a:cubicBezTo>
                <a:lnTo>
                  <a:pt x="18304" y="12248"/>
                </a:lnTo>
                <a:lnTo>
                  <a:pt x="18280" y="12274"/>
                </a:lnTo>
                <a:lnTo>
                  <a:pt x="18278" y="12266"/>
                </a:lnTo>
                <a:cubicBezTo>
                  <a:pt x="18198" y="12341"/>
                  <a:pt x="18194" y="12506"/>
                  <a:pt x="18233" y="12636"/>
                </a:cubicBezTo>
                <a:cubicBezTo>
                  <a:pt x="18216" y="12666"/>
                  <a:pt x="18218" y="12715"/>
                  <a:pt x="18234" y="12744"/>
                </a:cubicBezTo>
                <a:cubicBezTo>
                  <a:pt x="18231" y="12765"/>
                  <a:pt x="18237" y="12791"/>
                  <a:pt x="18247" y="12798"/>
                </a:cubicBezTo>
                <a:cubicBezTo>
                  <a:pt x="18243" y="12823"/>
                  <a:pt x="18246" y="12845"/>
                  <a:pt x="18255" y="12860"/>
                </a:cubicBezTo>
                <a:cubicBezTo>
                  <a:pt x="18268" y="12861"/>
                  <a:pt x="18280" y="12850"/>
                  <a:pt x="18292" y="12842"/>
                </a:cubicBezTo>
                <a:cubicBezTo>
                  <a:pt x="18297" y="12852"/>
                  <a:pt x="18297" y="12865"/>
                  <a:pt x="18295" y="12881"/>
                </a:cubicBezTo>
                <a:cubicBezTo>
                  <a:pt x="18286" y="12899"/>
                  <a:pt x="18297" y="13126"/>
                  <a:pt x="18317" y="13145"/>
                </a:cubicBezTo>
                <a:cubicBezTo>
                  <a:pt x="18348" y="13175"/>
                  <a:pt x="18387" y="13149"/>
                  <a:pt x="18419" y="13143"/>
                </a:cubicBezTo>
                <a:cubicBezTo>
                  <a:pt x="18413" y="13271"/>
                  <a:pt x="18503" y="13249"/>
                  <a:pt x="18533" y="13166"/>
                </a:cubicBezTo>
                <a:cubicBezTo>
                  <a:pt x="18545" y="13200"/>
                  <a:pt x="18586" y="13253"/>
                  <a:pt x="18605" y="13215"/>
                </a:cubicBezTo>
                <a:cubicBezTo>
                  <a:pt x="18646" y="13308"/>
                  <a:pt x="18654" y="13351"/>
                  <a:pt x="18733" y="13271"/>
                </a:cubicBezTo>
                <a:cubicBezTo>
                  <a:pt x="18742" y="13372"/>
                  <a:pt x="18797" y="13228"/>
                  <a:pt x="18780" y="13133"/>
                </a:cubicBezTo>
                <a:cubicBezTo>
                  <a:pt x="18791" y="13120"/>
                  <a:pt x="18796" y="13100"/>
                  <a:pt x="18795" y="13073"/>
                </a:cubicBezTo>
                <a:lnTo>
                  <a:pt x="18806" y="13066"/>
                </a:lnTo>
                <a:cubicBezTo>
                  <a:pt x="18808" y="13024"/>
                  <a:pt x="18810" y="12939"/>
                  <a:pt x="18795" y="12909"/>
                </a:cubicBezTo>
                <a:cubicBezTo>
                  <a:pt x="18805" y="12889"/>
                  <a:pt x="18811" y="12876"/>
                  <a:pt x="18821" y="12886"/>
                </a:cubicBezTo>
                <a:cubicBezTo>
                  <a:pt x="18840" y="12835"/>
                  <a:pt x="18909" y="12750"/>
                  <a:pt x="18881" y="12683"/>
                </a:cubicBezTo>
                <a:cubicBezTo>
                  <a:pt x="18866" y="12644"/>
                  <a:pt x="18891" y="12540"/>
                  <a:pt x="18908" y="12521"/>
                </a:cubicBezTo>
                <a:cubicBezTo>
                  <a:pt x="18930" y="12521"/>
                  <a:pt x="18975" y="12549"/>
                  <a:pt x="18987" y="12490"/>
                </a:cubicBezTo>
                <a:cubicBezTo>
                  <a:pt x="19000" y="12421"/>
                  <a:pt x="18926" y="12358"/>
                  <a:pt x="18904" y="12320"/>
                </a:cubicBezTo>
                <a:cubicBezTo>
                  <a:pt x="18946" y="12242"/>
                  <a:pt x="18896" y="12191"/>
                  <a:pt x="18887" y="12122"/>
                </a:cubicBezTo>
                <a:lnTo>
                  <a:pt x="18892" y="12068"/>
                </a:lnTo>
                <a:lnTo>
                  <a:pt x="18896" y="12068"/>
                </a:lnTo>
                <a:cubicBezTo>
                  <a:pt x="18890" y="11972"/>
                  <a:pt x="18942" y="11977"/>
                  <a:pt x="18967" y="11911"/>
                </a:cubicBezTo>
                <a:cubicBezTo>
                  <a:pt x="18961" y="11905"/>
                  <a:pt x="18945" y="11873"/>
                  <a:pt x="18938" y="11873"/>
                </a:cubicBezTo>
                <a:cubicBezTo>
                  <a:pt x="19068" y="11873"/>
                  <a:pt x="18952" y="11652"/>
                  <a:pt x="18884" y="11639"/>
                </a:cubicBezTo>
                <a:cubicBezTo>
                  <a:pt x="18889" y="11597"/>
                  <a:pt x="18855" y="11531"/>
                  <a:pt x="18846" y="11490"/>
                </a:cubicBezTo>
                <a:cubicBezTo>
                  <a:pt x="18826" y="11473"/>
                  <a:pt x="18811" y="11471"/>
                  <a:pt x="18799" y="11482"/>
                </a:cubicBezTo>
                <a:close/>
                <a:moveTo>
                  <a:pt x="17207" y="11747"/>
                </a:moveTo>
                <a:cubicBezTo>
                  <a:pt x="17192" y="11755"/>
                  <a:pt x="17187" y="11776"/>
                  <a:pt x="17200" y="11816"/>
                </a:cubicBezTo>
                <a:cubicBezTo>
                  <a:pt x="17227" y="11898"/>
                  <a:pt x="17271" y="11965"/>
                  <a:pt x="17306" y="12032"/>
                </a:cubicBezTo>
                <a:cubicBezTo>
                  <a:pt x="17340" y="12099"/>
                  <a:pt x="17369" y="12255"/>
                  <a:pt x="17413" y="12292"/>
                </a:cubicBezTo>
                <a:cubicBezTo>
                  <a:pt x="17453" y="12326"/>
                  <a:pt x="17474" y="12374"/>
                  <a:pt x="17481" y="12464"/>
                </a:cubicBezTo>
                <a:cubicBezTo>
                  <a:pt x="17492" y="12584"/>
                  <a:pt x="17549" y="12670"/>
                  <a:pt x="17579" y="12773"/>
                </a:cubicBezTo>
                <a:cubicBezTo>
                  <a:pt x="17614" y="12894"/>
                  <a:pt x="17619" y="13103"/>
                  <a:pt x="17686" y="13176"/>
                </a:cubicBezTo>
                <a:cubicBezTo>
                  <a:pt x="17729" y="13223"/>
                  <a:pt x="17750" y="13350"/>
                  <a:pt x="17796" y="13410"/>
                </a:cubicBezTo>
                <a:cubicBezTo>
                  <a:pt x="17820" y="13442"/>
                  <a:pt x="17863" y="13579"/>
                  <a:pt x="17886" y="13588"/>
                </a:cubicBezTo>
                <a:cubicBezTo>
                  <a:pt x="17884" y="13566"/>
                  <a:pt x="17879" y="13541"/>
                  <a:pt x="17888" y="13523"/>
                </a:cubicBezTo>
                <a:cubicBezTo>
                  <a:pt x="17903" y="13537"/>
                  <a:pt x="17964" y="13581"/>
                  <a:pt x="17975" y="13544"/>
                </a:cubicBezTo>
                <a:cubicBezTo>
                  <a:pt x="17987" y="13506"/>
                  <a:pt x="18009" y="13168"/>
                  <a:pt x="18000" y="13127"/>
                </a:cubicBezTo>
                <a:cubicBezTo>
                  <a:pt x="18011" y="13140"/>
                  <a:pt x="18025" y="13141"/>
                  <a:pt x="18033" y="13158"/>
                </a:cubicBezTo>
                <a:cubicBezTo>
                  <a:pt x="18031" y="13083"/>
                  <a:pt x="18033" y="12993"/>
                  <a:pt x="17991" y="12919"/>
                </a:cubicBezTo>
                <a:cubicBezTo>
                  <a:pt x="17973" y="12887"/>
                  <a:pt x="17925" y="12920"/>
                  <a:pt x="17929" y="12973"/>
                </a:cubicBezTo>
                <a:cubicBezTo>
                  <a:pt x="17933" y="13019"/>
                  <a:pt x="17979" y="13020"/>
                  <a:pt x="17986" y="13089"/>
                </a:cubicBezTo>
                <a:cubicBezTo>
                  <a:pt x="17957" y="13025"/>
                  <a:pt x="17941" y="13025"/>
                  <a:pt x="17901" y="12994"/>
                </a:cubicBezTo>
                <a:cubicBezTo>
                  <a:pt x="17869" y="12833"/>
                  <a:pt x="17806" y="12770"/>
                  <a:pt x="17830" y="12624"/>
                </a:cubicBezTo>
                <a:cubicBezTo>
                  <a:pt x="17840" y="12565"/>
                  <a:pt x="17672" y="12278"/>
                  <a:pt x="17633" y="12266"/>
                </a:cubicBezTo>
                <a:cubicBezTo>
                  <a:pt x="17565" y="12246"/>
                  <a:pt x="17440" y="11995"/>
                  <a:pt x="17409" y="11888"/>
                </a:cubicBezTo>
                <a:cubicBezTo>
                  <a:pt x="17389" y="11819"/>
                  <a:pt x="17252" y="11723"/>
                  <a:pt x="17207" y="11747"/>
                </a:cubicBezTo>
                <a:close/>
                <a:moveTo>
                  <a:pt x="19682" y="12189"/>
                </a:moveTo>
                <a:cubicBezTo>
                  <a:pt x="19681" y="12182"/>
                  <a:pt x="19675" y="12181"/>
                  <a:pt x="19662" y="12192"/>
                </a:cubicBezTo>
                <a:cubicBezTo>
                  <a:pt x="19577" y="12263"/>
                  <a:pt x="19575" y="12677"/>
                  <a:pt x="19659" y="12750"/>
                </a:cubicBezTo>
                <a:lnTo>
                  <a:pt x="19661" y="12750"/>
                </a:lnTo>
                <a:cubicBezTo>
                  <a:pt x="19668" y="12636"/>
                  <a:pt x="19588" y="12589"/>
                  <a:pt x="19674" y="12541"/>
                </a:cubicBezTo>
                <a:cubicBezTo>
                  <a:pt x="19685" y="12514"/>
                  <a:pt x="19682" y="12491"/>
                  <a:pt x="19664" y="12472"/>
                </a:cubicBezTo>
                <a:cubicBezTo>
                  <a:pt x="19679" y="12428"/>
                  <a:pt x="19697" y="12420"/>
                  <a:pt x="19691" y="12351"/>
                </a:cubicBezTo>
                <a:cubicBezTo>
                  <a:pt x="19680" y="12348"/>
                  <a:pt x="19603" y="12373"/>
                  <a:pt x="19646" y="12297"/>
                </a:cubicBezTo>
                <a:cubicBezTo>
                  <a:pt x="19647" y="12296"/>
                  <a:pt x="19684" y="12212"/>
                  <a:pt x="19682" y="12189"/>
                </a:cubicBezTo>
                <a:close/>
                <a:moveTo>
                  <a:pt x="19414" y="12369"/>
                </a:moveTo>
                <a:cubicBezTo>
                  <a:pt x="19403" y="12387"/>
                  <a:pt x="19394" y="12407"/>
                  <a:pt x="19387" y="12431"/>
                </a:cubicBezTo>
                <a:cubicBezTo>
                  <a:pt x="19298" y="12644"/>
                  <a:pt x="19176" y="12406"/>
                  <a:pt x="19073" y="12492"/>
                </a:cubicBezTo>
                <a:cubicBezTo>
                  <a:pt x="19018" y="12539"/>
                  <a:pt x="18925" y="13129"/>
                  <a:pt x="18963" y="13217"/>
                </a:cubicBezTo>
                <a:cubicBezTo>
                  <a:pt x="18985" y="13268"/>
                  <a:pt x="18990" y="13642"/>
                  <a:pt x="19032" y="13567"/>
                </a:cubicBezTo>
                <a:cubicBezTo>
                  <a:pt x="19079" y="13483"/>
                  <a:pt x="19064" y="13247"/>
                  <a:pt x="19056" y="13135"/>
                </a:cubicBezTo>
                <a:cubicBezTo>
                  <a:pt x="19168" y="13020"/>
                  <a:pt x="19069" y="13554"/>
                  <a:pt x="19225" y="13356"/>
                </a:cubicBezTo>
                <a:cubicBezTo>
                  <a:pt x="19254" y="13318"/>
                  <a:pt x="19166" y="13043"/>
                  <a:pt x="19152" y="13001"/>
                </a:cubicBezTo>
                <a:cubicBezTo>
                  <a:pt x="19127" y="12928"/>
                  <a:pt x="19281" y="12842"/>
                  <a:pt x="19285" y="12783"/>
                </a:cubicBezTo>
                <a:cubicBezTo>
                  <a:pt x="19290" y="12728"/>
                  <a:pt x="18962" y="13035"/>
                  <a:pt x="19041" y="12636"/>
                </a:cubicBezTo>
                <a:cubicBezTo>
                  <a:pt x="19061" y="12537"/>
                  <a:pt x="19207" y="12583"/>
                  <a:pt x="19245" y="12590"/>
                </a:cubicBezTo>
                <a:cubicBezTo>
                  <a:pt x="19291" y="12600"/>
                  <a:pt x="19341" y="12637"/>
                  <a:pt x="19377" y="12554"/>
                </a:cubicBezTo>
                <a:cubicBezTo>
                  <a:pt x="19379" y="12547"/>
                  <a:pt x="19448" y="12346"/>
                  <a:pt x="19414" y="12369"/>
                </a:cubicBezTo>
                <a:close/>
                <a:moveTo>
                  <a:pt x="6410" y="12582"/>
                </a:moveTo>
                <a:cubicBezTo>
                  <a:pt x="6394" y="12666"/>
                  <a:pt x="6392" y="12700"/>
                  <a:pt x="6354" y="12752"/>
                </a:cubicBezTo>
                <a:cubicBezTo>
                  <a:pt x="6365" y="12684"/>
                  <a:pt x="6387" y="12638"/>
                  <a:pt x="6410" y="12582"/>
                </a:cubicBezTo>
                <a:close/>
                <a:moveTo>
                  <a:pt x="19950" y="12675"/>
                </a:moveTo>
                <a:cubicBezTo>
                  <a:pt x="19920" y="12693"/>
                  <a:pt x="19910" y="12760"/>
                  <a:pt x="19890" y="12760"/>
                </a:cubicBezTo>
                <a:cubicBezTo>
                  <a:pt x="19882" y="12752"/>
                  <a:pt x="19854" y="12743"/>
                  <a:pt x="19849" y="12770"/>
                </a:cubicBezTo>
                <a:cubicBezTo>
                  <a:pt x="19779" y="12694"/>
                  <a:pt x="19912" y="13030"/>
                  <a:pt x="19946" y="13045"/>
                </a:cubicBezTo>
                <a:cubicBezTo>
                  <a:pt x="19889" y="13066"/>
                  <a:pt x="19956" y="13213"/>
                  <a:pt x="19963" y="13271"/>
                </a:cubicBezTo>
                <a:cubicBezTo>
                  <a:pt x="19988" y="13472"/>
                  <a:pt x="20026" y="13261"/>
                  <a:pt x="20047" y="13261"/>
                </a:cubicBezTo>
                <a:cubicBezTo>
                  <a:pt x="20083" y="13261"/>
                  <a:pt x="20214" y="13431"/>
                  <a:pt x="20257" y="13462"/>
                </a:cubicBezTo>
                <a:cubicBezTo>
                  <a:pt x="20303" y="13494"/>
                  <a:pt x="20325" y="13507"/>
                  <a:pt x="20354" y="13590"/>
                </a:cubicBezTo>
                <a:cubicBezTo>
                  <a:pt x="20366" y="13625"/>
                  <a:pt x="20365" y="13700"/>
                  <a:pt x="20387" y="13724"/>
                </a:cubicBezTo>
                <a:cubicBezTo>
                  <a:pt x="20384" y="13751"/>
                  <a:pt x="20381" y="13771"/>
                  <a:pt x="20386" y="13798"/>
                </a:cubicBezTo>
                <a:cubicBezTo>
                  <a:pt x="20329" y="13819"/>
                  <a:pt x="20291" y="13920"/>
                  <a:pt x="20296" y="14030"/>
                </a:cubicBezTo>
                <a:cubicBezTo>
                  <a:pt x="20346" y="14035"/>
                  <a:pt x="20406" y="13996"/>
                  <a:pt x="20432" y="13996"/>
                </a:cubicBezTo>
                <a:cubicBezTo>
                  <a:pt x="20432" y="13937"/>
                  <a:pt x="20553" y="14176"/>
                  <a:pt x="20560" y="14192"/>
                </a:cubicBezTo>
                <a:cubicBezTo>
                  <a:pt x="20563" y="14158"/>
                  <a:pt x="20564" y="14121"/>
                  <a:pt x="20566" y="14086"/>
                </a:cubicBezTo>
                <a:cubicBezTo>
                  <a:pt x="20634" y="14136"/>
                  <a:pt x="20782" y="14138"/>
                  <a:pt x="20737" y="13960"/>
                </a:cubicBezTo>
                <a:cubicBezTo>
                  <a:pt x="20856" y="13798"/>
                  <a:pt x="20902" y="13928"/>
                  <a:pt x="20975" y="14104"/>
                </a:cubicBezTo>
                <a:cubicBezTo>
                  <a:pt x="21013" y="14222"/>
                  <a:pt x="21155" y="14359"/>
                  <a:pt x="21236" y="14359"/>
                </a:cubicBezTo>
                <a:cubicBezTo>
                  <a:pt x="21326" y="14359"/>
                  <a:pt x="21216" y="14111"/>
                  <a:pt x="21174" y="14109"/>
                </a:cubicBezTo>
                <a:cubicBezTo>
                  <a:pt x="21188" y="14042"/>
                  <a:pt x="21162" y="14016"/>
                  <a:pt x="21134" y="14022"/>
                </a:cubicBezTo>
                <a:cubicBezTo>
                  <a:pt x="21125" y="14018"/>
                  <a:pt x="21040" y="13759"/>
                  <a:pt x="21031" y="13714"/>
                </a:cubicBezTo>
                <a:cubicBezTo>
                  <a:pt x="21053" y="13706"/>
                  <a:pt x="21075" y="13714"/>
                  <a:pt x="21097" y="13708"/>
                </a:cubicBezTo>
                <a:cubicBezTo>
                  <a:pt x="21114" y="13579"/>
                  <a:pt x="21017" y="13436"/>
                  <a:pt x="20955" y="13449"/>
                </a:cubicBezTo>
                <a:cubicBezTo>
                  <a:pt x="20975" y="13380"/>
                  <a:pt x="20907" y="13207"/>
                  <a:pt x="20869" y="13228"/>
                </a:cubicBezTo>
                <a:cubicBezTo>
                  <a:pt x="20860" y="13146"/>
                  <a:pt x="20622" y="12997"/>
                  <a:pt x="20577" y="12986"/>
                </a:cubicBezTo>
                <a:cubicBezTo>
                  <a:pt x="20577" y="13001"/>
                  <a:pt x="20577" y="13024"/>
                  <a:pt x="20577" y="13040"/>
                </a:cubicBezTo>
                <a:cubicBezTo>
                  <a:pt x="20569" y="13034"/>
                  <a:pt x="20575" y="13026"/>
                  <a:pt x="20553" y="13017"/>
                </a:cubicBezTo>
                <a:cubicBezTo>
                  <a:pt x="20454" y="12982"/>
                  <a:pt x="20380" y="12786"/>
                  <a:pt x="20283" y="12899"/>
                </a:cubicBezTo>
                <a:lnTo>
                  <a:pt x="20285" y="12924"/>
                </a:lnTo>
                <a:lnTo>
                  <a:pt x="20277" y="12932"/>
                </a:lnTo>
                <a:cubicBezTo>
                  <a:pt x="20280" y="12939"/>
                  <a:pt x="20283" y="12949"/>
                  <a:pt x="20284" y="12958"/>
                </a:cubicBezTo>
                <a:cubicBezTo>
                  <a:pt x="20236" y="12981"/>
                  <a:pt x="20195" y="13153"/>
                  <a:pt x="20160" y="13153"/>
                </a:cubicBezTo>
                <a:cubicBezTo>
                  <a:pt x="20169" y="13153"/>
                  <a:pt x="20103" y="12986"/>
                  <a:pt x="20103" y="13019"/>
                </a:cubicBezTo>
                <a:cubicBezTo>
                  <a:pt x="20079" y="12937"/>
                  <a:pt x="20140" y="12719"/>
                  <a:pt x="20054" y="12719"/>
                </a:cubicBezTo>
                <a:cubicBezTo>
                  <a:pt x="20045" y="12706"/>
                  <a:pt x="19995" y="12684"/>
                  <a:pt x="19985" y="12678"/>
                </a:cubicBezTo>
                <a:cubicBezTo>
                  <a:pt x="19970" y="12668"/>
                  <a:pt x="19959" y="12669"/>
                  <a:pt x="19950" y="12675"/>
                </a:cubicBezTo>
                <a:close/>
                <a:moveTo>
                  <a:pt x="21278" y="13045"/>
                </a:moveTo>
                <a:cubicBezTo>
                  <a:pt x="21306" y="13175"/>
                  <a:pt x="21400" y="13172"/>
                  <a:pt x="21428" y="13315"/>
                </a:cubicBezTo>
                <a:cubicBezTo>
                  <a:pt x="21375" y="13168"/>
                  <a:pt x="21368" y="13398"/>
                  <a:pt x="21354" y="13410"/>
                </a:cubicBezTo>
                <a:cubicBezTo>
                  <a:pt x="21270" y="13481"/>
                  <a:pt x="21221" y="13486"/>
                  <a:pt x="21125" y="13503"/>
                </a:cubicBezTo>
                <a:cubicBezTo>
                  <a:pt x="21120" y="13530"/>
                  <a:pt x="21191" y="13578"/>
                  <a:pt x="21203" y="13588"/>
                </a:cubicBezTo>
                <a:cubicBezTo>
                  <a:pt x="21268" y="13637"/>
                  <a:pt x="21436" y="13512"/>
                  <a:pt x="21433" y="13346"/>
                </a:cubicBezTo>
                <a:cubicBezTo>
                  <a:pt x="21432" y="13378"/>
                  <a:pt x="21436" y="13404"/>
                  <a:pt x="21446" y="13426"/>
                </a:cubicBezTo>
                <a:cubicBezTo>
                  <a:pt x="21529" y="13282"/>
                  <a:pt x="21326" y="13087"/>
                  <a:pt x="21278" y="13045"/>
                </a:cubicBezTo>
                <a:close/>
                <a:moveTo>
                  <a:pt x="19704" y="13089"/>
                </a:moveTo>
                <a:cubicBezTo>
                  <a:pt x="19667" y="13084"/>
                  <a:pt x="19632" y="13092"/>
                  <a:pt x="19627" y="13130"/>
                </a:cubicBezTo>
                <a:cubicBezTo>
                  <a:pt x="19624" y="13165"/>
                  <a:pt x="19802" y="13239"/>
                  <a:pt x="19824" y="13253"/>
                </a:cubicBezTo>
                <a:cubicBezTo>
                  <a:pt x="19835" y="13199"/>
                  <a:pt x="19824" y="13158"/>
                  <a:pt x="19791" y="13125"/>
                </a:cubicBezTo>
                <a:cubicBezTo>
                  <a:pt x="19790" y="13124"/>
                  <a:pt x="19791" y="13125"/>
                  <a:pt x="19789" y="13122"/>
                </a:cubicBezTo>
                <a:cubicBezTo>
                  <a:pt x="19778" y="13112"/>
                  <a:pt x="19741" y="13094"/>
                  <a:pt x="19704" y="13089"/>
                </a:cubicBezTo>
                <a:close/>
                <a:moveTo>
                  <a:pt x="19494" y="13148"/>
                </a:moveTo>
                <a:cubicBezTo>
                  <a:pt x="19472" y="13141"/>
                  <a:pt x="19451" y="13151"/>
                  <a:pt x="19453" y="13192"/>
                </a:cubicBezTo>
                <a:cubicBezTo>
                  <a:pt x="19459" y="13268"/>
                  <a:pt x="19538" y="13301"/>
                  <a:pt x="19538" y="13223"/>
                </a:cubicBezTo>
                <a:lnTo>
                  <a:pt x="19538" y="13207"/>
                </a:lnTo>
                <a:cubicBezTo>
                  <a:pt x="19538" y="13179"/>
                  <a:pt x="19516" y="13155"/>
                  <a:pt x="19494" y="13148"/>
                </a:cubicBezTo>
                <a:close/>
                <a:moveTo>
                  <a:pt x="19245" y="13395"/>
                </a:moveTo>
                <a:cubicBezTo>
                  <a:pt x="19234" y="13383"/>
                  <a:pt x="19226" y="13398"/>
                  <a:pt x="19226" y="13480"/>
                </a:cubicBezTo>
                <a:cubicBezTo>
                  <a:pt x="19226" y="13610"/>
                  <a:pt x="19292" y="13578"/>
                  <a:pt x="19276" y="13485"/>
                </a:cubicBezTo>
                <a:cubicBezTo>
                  <a:pt x="19276" y="13486"/>
                  <a:pt x="19275" y="13486"/>
                  <a:pt x="19275" y="13485"/>
                </a:cubicBezTo>
                <a:cubicBezTo>
                  <a:pt x="19273" y="13477"/>
                  <a:pt x="19274" y="13479"/>
                  <a:pt x="19275" y="13482"/>
                </a:cubicBezTo>
                <a:cubicBezTo>
                  <a:pt x="19268" y="13449"/>
                  <a:pt x="19255" y="13407"/>
                  <a:pt x="19245" y="13395"/>
                </a:cubicBezTo>
                <a:close/>
                <a:moveTo>
                  <a:pt x="18008" y="13629"/>
                </a:moveTo>
                <a:cubicBezTo>
                  <a:pt x="17987" y="13643"/>
                  <a:pt x="17969" y="13679"/>
                  <a:pt x="17959" y="13750"/>
                </a:cubicBezTo>
                <a:cubicBezTo>
                  <a:pt x="18014" y="13751"/>
                  <a:pt x="18075" y="13861"/>
                  <a:pt x="18133" y="13891"/>
                </a:cubicBezTo>
                <a:cubicBezTo>
                  <a:pt x="18228" y="13940"/>
                  <a:pt x="18347" y="13983"/>
                  <a:pt x="18446" y="14001"/>
                </a:cubicBezTo>
                <a:cubicBezTo>
                  <a:pt x="18471" y="14007"/>
                  <a:pt x="18609" y="14081"/>
                  <a:pt x="18619" y="14043"/>
                </a:cubicBezTo>
                <a:cubicBezTo>
                  <a:pt x="18615" y="14058"/>
                  <a:pt x="18755" y="14038"/>
                  <a:pt x="18679" y="13973"/>
                </a:cubicBezTo>
                <a:cubicBezTo>
                  <a:pt x="18644" y="13944"/>
                  <a:pt x="18525" y="13919"/>
                  <a:pt x="18502" y="13868"/>
                </a:cubicBezTo>
                <a:cubicBezTo>
                  <a:pt x="18472" y="13799"/>
                  <a:pt x="18594" y="13812"/>
                  <a:pt x="18583" y="13773"/>
                </a:cubicBezTo>
                <a:cubicBezTo>
                  <a:pt x="18575" y="13745"/>
                  <a:pt x="18414" y="13774"/>
                  <a:pt x="18379" y="13732"/>
                </a:cubicBezTo>
                <a:cubicBezTo>
                  <a:pt x="18330" y="13671"/>
                  <a:pt x="18309" y="13814"/>
                  <a:pt x="18226" y="13768"/>
                </a:cubicBezTo>
                <a:cubicBezTo>
                  <a:pt x="18177" y="13740"/>
                  <a:pt x="18074" y="13586"/>
                  <a:pt x="18008" y="13629"/>
                </a:cubicBezTo>
                <a:close/>
                <a:moveTo>
                  <a:pt x="20643" y="14390"/>
                </a:moveTo>
                <a:cubicBezTo>
                  <a:pt x="20630" y="14408"/>
                  <a:pt x="20613" y="14484"/>
                  <a:pt x="20585" y="14564"/>
                </a:cubicBezTo>
                <a:cubicBezTo>
                  <a:pt x="20565" y="14623"/>
                  <a:pt x="20545" y="14796"/>
                  <a:pt x="20541" y="14870"/>
                </a:cubicBezTo>
                <a:cubicBezTo>
                  <a:pt x="20534" y="15024"/>
                  <a:pt x="20527" y="15376"/>
                  <a:pt x="20441" y="15456"/>
                </a:cubicBezTo>
                <a:cubicBezTo>
                  <a:pt x="20361" y="15532"/>
                  <a:pt x="20332" y="15372"/>
                  <a:pt x="20273" y="15315"/>
                </a:cubicBezTo>
                <a:cubicBezTo>
                  <a:pt x="20244" y="15287"/>
                  <a:pt x="20156" y="15177"/>
                  <a:pt x="20135" y="15130"/>
                </a:cubicBezTo>
                <a:cubicBezTo>
                  <a:pt x="20067" y="14979"/>
                  <a:pt x="20137" y="14987"/>
                  <a:pt x="20137" y="14834"/>
                </a:cubicBezTo>
                <a:cubicBezTo>
                  <a:pt x="20137" y="14759"/>
                  <a:pt x="20239" y="14656"/>
                  <a:pt x="20217" y="14598"/>
                </a:cubicBezTo>
                <a:cubicBezTo>
                  <a:pt x="20178" y="14499"/>
                  <a:pt x="20142" y="14583"/>
                  <a:pt x="20098" y="14603"/>
                </a:cubicBezTo>
                <a:cubicBezTo>
                  <a:pt x="20091" y="14606"/>
                  <a:pt x="20005" y="14546"/>
                  <a:pt x="19997" y="14539"/>
                </a:cubicBezTo>
                <a:cubicBezTo>
                  <a:pt x="19967" y="14516"/>
                  <a:pt x="19941" y="14482"/>
                  <a:pt x="19918" y="14438"/>
                </a:cubicBezTo>
                <a:cubicBezTo>
                  <a:pt x="19898" y="14400"/>
                  <a:pt x="19849" y="14433"/>
                  <a:pt x="19864" y="14456"/>
                </a:cubicBezTo>
                <a:cubicBezTo>
                  <a:pt x="19971" y="14625"/>
                  <a:pt x="19844" y="14540"/>
                  <a:pt x="19783" y="14618"/>
                </a:cubicBezTo>
                <a:cubicBezTo>
                  <a:pt x="19725" y="14693"/>
                  <a:pt x="19651" y="14871"/>
                  <a:pt x="19671" y="14991"/>
                </a:cubicBezTo>
                <a:cubicBezTo>
                  <a:pt x="19680" y="15041"/>
                  <a:pt x="19557" y="14990"/>
                  <a:pt x="19557" y="15032"/>
                </a:cubicBezTo>
                <a:cubicBezTo>
                  <a:pt x="19552" y="14627"/>
                  <a:pt x="19350" y="15030"/>
                  <a:pt x="19296" y="15086"/>
                </a:cubicBezTo>
                <a:cubicBezTo>
                  <a:pt x="19254" y="15130"/>
                  <a:pt x="19283" y="15271"/>
                  <a:pt x="19233" y="15243"/>
                </a:cubicBezTo>
                <a:cubicBezTo>
                  <a:pt x="19158" y="15202"/>
                  <a:pt x="19220" y="15427"/>
                  <a:pt x="19200" y="15346"/>
                </a:cubicBezTo>
                <a:cubicBezTo>
                  <a:pt x="19196" y="15376"/>
                  <a:pt x="19191" y="15408"/>
                  <a:pt x="19188" y="15438"/>
                </a:cubicBezTo>
                <a:cubicBezTo>
                  <a:pt x="19175" y="15385"/>
                  <a:pt x="19166" y="15331"/>
                  <a:pt x="19155" y="15276"/>
                </a:cubicBezTo>
                <a:cubicBezTo>
                  <a:pt x="19148" y="15252"/>
                  <a:pt x="19047" y="15608"/>
                  <a:pt x="19038" y="15624"/>
                </a:cubicBezTo>
                <a:cubicBezTo>
                  <a:pt x="18969" y="15751"/>
                  <a:pt x="18966" y="15865"/>
                  <a:pt x="18836" y="15847"/>
                </a:cubicBezTo>
                <a:cubicBezTo>
                  <a:pt x="18819" y="15845"/>
                  <a:pt x="18760" y="15912"/>
                  <a:pt x="18744" y="15927"/>
                </a:cubicBezTo>
                <a:cubicBezTo>
                  <a:pt x="18697" y="15971"/>
                  <a:pt x="18652" y="15927"/>
                  <a:pt x="18612" y="15983"/>
                </a:cubicBezTo>
                <a:cubicBezTo>
                  <a:pt x="18570" y="16042"/>
                  <a:pt x="18486" y="16218"/>
                  <a:pt x="18440" y="16240"/>
                </a:cubicBezTo>
                <a:cubicBezTo>
                  <a:pt x="18432" y="16244"/>
                  <a:pt x="18429" y="16214"/>
                  <a:pt x="18427" y="16189"/>
                </a:cubicBezTo>
                <a:cubicBezTo>
                  <a:pt x="18395" y="16223"/>
                  <a:pt x="18407" y="16392"/>
                  <a:pt x="18385" y="16436"/>
                </a:cubicBezTo>
                <a:cubicBezTo>
                  <a:pt x="18309" y="16588"/>
                  <a:pt x="18431" y="16751"/>
                  <a:pt x="18379" y="16870"/>
                </a:cubicBezTo>
                <a:cubicBezTo>
                  <a:pt x="18361" y="16913"/>
                  <a:pt x="18337" y="16734"/>
                  <a:pt x="18333" y="16767"/>
                </a:cubicBezTo>
                <a:cubicBezTo>
                  <a:pt x="18333" y="16766"/>
                  <a:pt x="18338" y="16852"/>
                  <a:pt x="18325" y="16837"/>
                </a:cubicBezTo>
                <a:cubicBezTo>
                  <a:pt x="18316" y="16826"/>
                  <a:pt x="18311" y="16757"/>
                  <a:pt x="18306" y="16755"/>
                </a:cubicBezTo>
                <a:cubicBezTo>
                  <a:pt x="18319" y="16762"/>
                  <a:pt x="18340" y="17172"/>
                  <a:pt x="18352" y="17238"/>
                </a:cubicBezTo>
                <a:cubicBezTo>
                  <a:pt x="18373" y="17358"/>
                  <a:pt x="18340" y="17456"/>
                  <a:pt x="18352" y="17572"/>
                </a:cubicBezTo>
                <a:cubicBezTo>
                  <a:pt x="18368" y="17732"/>
                  <a:pt x="18365" y="17832"/>
                  <a:pt x="18325" y="17983"/>
                </a:cubicBezTo>
                <a:cubicBezTo>
                  <a:pt x="18306" y="18055"/>
                  <a:pt x="18264" y="18039"/>
                  <a:pt x="18257" y="18086"/>
                </a:cubicBezTo>
                <a:cubicBezTo>
                  <a:pt x="18244" y="18166"/>
                  <a:pt x="18333" y="18305"/>
                  <a:pt x="18372" y="18297"/>
                </a:cubicBezTo>
                <a:cubicBezTo>
                  <a:pt x="18473" y="18276"/>
                  <a:pt x="18552" y="18104"/>
                  <a:pt x="18648" y="18096"/>
                </a:cubicBezTo>
                <a:cubicBezTo>
                  <a:pt x="18707" y="18092"/>
                  <a:pt x="18766" y="18111"/>
                  <a:pt x="18825" y="18107"/>
                </a:cubicBezTo>
                <a:cubicBezTo>
                  <a:pt x="18894" y="18102"/>
                  <a:pt x="18900" y="17956"/>
                  <a:pt x="18963" y="17935"/>
                </a:cubicBezTo>
                <a:cubicBezTo>
                  <a:pt x="19089" y="17891"/>
                  <a:pt x="19218" y="17747"/>
                  <a:pt x="19346" y="17734"/>
                </a:cubicBezTo>
                <a:cubicBezTo>
                  <a:pt x="19448" y="17724"/>
                  <a:pt x="19536" y="17764"/>
                  <a:pt x="19630" y="17845"/>
                </a:cubicBezTo>
                <a:cubicBezTo>
                  <a:pt x="19647" y="17859"/>
                  <a:pt x="19639" y="17956"/>
                  <a:pt x="19657" y="17996"/>
                </a:cubicBezTo>
                <a:cubicBezTo>
                  <a:pt x="19681" y="18052"/>
                  <a:pt x="19666" y="18219"/>
                  <a:pt x="19668" y="18279"/>
                </a:cubicBezTo>
                <a:cubicBezTo>
                  <a:pt x="19737" y="18159"/>
                  <a:pt x="19850" y="18077"/>
                  <a:pt x="19897" y="17919"/>
                </a:cubicBezTo>
                <a:cubicBezTo>
                  <a:pt x="19879" y="17979"/>
                  <a:pt x="19868" y="18053"/>
                  <a:pt x="19844" y="18120"/>
                </a:cubicBezTo>
                <a:cubicBezTo>
                  <a:pt x="19813" y="18207"/>
                  <a:pt x="19772" y="18255"/>
                  <a:pt x="19745" y="18330"/>
                </a:cubicBezTo>
                <a:cubicBezTo>
                  <a:pt x="19780" y="18335"/>
                  <a:pt x="19875" y="18169"/>
                  <a:pt x="19868" y="18163"/>
                </a:cubicBezTo>
                <a:cubicBezTo>
                  <a:pt x="19918" y="18207"/>
                  <a:pt x="19828" y="18357"/>
                  <a:pt x="19830" y="18382"/>
                </a:cubicBezTo>
                <a:cubicBezTo>
                  <a:pt x="19831" y="18401"/>
                  <a:pt x="19895" y="18378"/>
                  <a:pt x="19904" y="18444"/>
                </a:cubicBezTo>
                <a:cubicBezTo>
                  <a:pt x="19917" y="18543"/>
                  <a:pt x="19842" y="18695"/>
                  <a:pt x="19897" y="18770"/>
                </a:cubicBezTo>
                <a:cubicBezTo>
                  <a:pt x="19934" y="18820"/>
                  <a:pt x="20019" y="18886"/>
                  <a:pt x="20062" y="18901"/>
                </a:cubicBezTo>
                <a:cubicBezTo>
                  <a:pt x="20079" y="18907"/>
                  <a:pt x="20200" y="18758"/>
                  <a:pt x="20203" y="18780"/>
                </a:cubicBezTo>
                <a:cubicBezTo>
                  <a:pt x="20207" y="18811"/>
                  <a:pt x="20199" y="18940"/>
                  <a:pt x="20242" y="18947"/>
                </a:cubicBezTo>
                <a:cubicBezTo>
                  <a:pt x="20261" y="18951"/>
                  <a:pt x="20356" y="18813"/>
                  <a:pt x="20380" y="18793"/>
                </a:cubicBezTo>
                <a:cubicBezTo>
                  <a:pt x="20446" y="18738"/>
                  <a:pt x="20522" y="18773"/>
                  <a:pt x="20569" y="18662"/>
                </a:cubicBezTo>
                <a:cubicBezTo>
                  <a:pt x="20673" y="18419"/>
                  <a:pt x="20766" y="18090"/>
                  <a:pt x="20909" y="17922"/>
                </a:cubicBezTo>
                <a:cubicBezTo>
                  <a:pt x="20956" y="17866"/>
                  <a:pt x="21031" y="17716"/>
                  <a:pt x="21039" y="17605"/>
                </a:cubicBezTo>
                <a:cubicBezTo>
                  <a:pt x="21050" y="17463"/>
                  <a:pt x="21150" y="17378"/>
                  <a:pt x="21158" y="17235"/>
                </a:cubicBezTo>
                <a:cubicBezTo>
                  <a:pt x="21161" y="17186"/>
                  <a:pt x="21142" y="17048"/>
                  <a:pt x="21155" y="17012"/>
                </a:cubicBezTo>
                <a:cubicBezTo>
                  <a:pt x="21194" y="16905"/>
                  <a:pt x="21189" y="16738"/>
                  <a:pt x="21161" y="16626"/>
                </a:cubicBezTo>
                <a:cubicBezTo>
                  <a:pt x="21141" y="16549"/>
                  <a:pt x="21092" y="16519"/>
                  <a:pt x="21080" y="16428"/>
                </a:cubicBezTo>
                <a:cubicBezTo>
                  <a:pt x="21072" y="16361"/>
                  <a:pt x="21100" y="16189"/>
                  <a:pt x="21033" y="16194"/>
                </a:cubicBezTo>
                <a:cubicBezTo>
                  <a:pt x="21030" y="16213"/>
                  <a:pt x="21028" y="16232"/>
                  <a:pt x="21026" y="16251"/>
                </a:cubicBezTo>
                <a:cubicBezTo>
                  <a:pt x="21030" y="16243"/>
                  <a:pt x="20971" y="15987"/>
                  <a:pt x="20980" y="15937"/>
                </a:cubicBezTo>
                <a:cubicBezTo>
                  <a:pt x="20999" y="15830"/>
                  <a:pt x="20861" y="15775"/>
                  <a:pt x="20839" y="15719"/>
                </a:cubicBezTo>
                <a:cubicBezTo>
                  <a:pt x="20796" y="15611"/>
                  <a:pt x="20852" y="14935"/>
                  <a:pt x="20766" y="14922"/>
                </a:cubicBezTo>
                <a:cubicBezTo>
                  <a:pt x="20731" y="14916"/>
                  <a:pt x="20712" y="15018"/>
                  <a:pt x="20701" y="14891"/>
                </a:cubicBezTo>
                <a:cubicBezTo>
                  <a:pt x="20692" y="14781"/>
                  <a:pt x="20687" y="14667"/>
                  <a:pt x="20677" y="14557"/>
                </a:cubicBezTo>
                <a:cubicBezTo>
                  <a:pt x="20665" y="14410"/>
                  <a:pt x="20656" y="14371"/>
                  <a:pt x="20643" y="14390"/>
                </a:cubicBezTo>
                <a:close/>
                <a:moveTo>
                  <a:pt x="18427" y="16189"/>
                </a:moveTo>
                <a:cubicBezTo>
                  <a:pt x="18430" y="16185"/>
                  <a:pt x="18432" y="16176"/>
                  <a:pt x="18436" y="16176"/>
                </a:cubicBezTo>
                <a:lnTo>
                  <a:pt x="18424" y="16176"/>
                </a:lnTo>
                <a:cubicBezTo>
                  <a:pt x="18425" y="16138"/>
                  <a:pt x="18425" y="16160"/>
                  <a:pt x="18427" y="16189"/>
                </a:cubicBezTo>
                <a:close/>
                <a:moveTo>
                  <a:pt x="13765" y="14567"/>
                </a:moveTo>
                <a:cubicBezTo>
                  <a:pt x="13761" y="14570"/>
                  <a:pt x="13760" y="14584"/>
                  <a:pt x="13761" y="14608"/>
                </a:cubicBezTo>
                <a:cubicBezTo>
                  <a:pt x="13743" y="14681"/>
                  <a:pt x="13712" y="14768"/>
                  <a:pt x="13698" y="14832"/>
                </a:cubicBezTo>
                <a:cubicBezTo>
                  <a:pt x="13655" y="14744"/>
                  <a:pt x="13677" y="15000"/>
                  <a:pt x="13642" y="15017"/>
                </a:cubicBezTo>
                <a:cubicBezTo>
                  <a:pt x="13613" y="15029"/>
                  <a:pt x="13605" y="15069"/>
                  <a:pt x="13575" y="15112"/>
                </a:cubicBezTo>
                <a:cubicBezTo>
                  <a:pt x="13524" y="15177"/>
                  <a:pt x="13461" y="15192"/>
                  <a:pt x="13412" y="15253"/>
                </a:cubicBezTo>
                <a:cubicBezTo>
                  <a:pt x="13383" y="15291"/>
                  <a:pt x="13357" y="15526"/>
                  <a:pt x="13369" y="15598"/>
                </a:cubicBezTo>
                <a:cubicBezTo>
                  <a:pt x="13375" y="15799"/>
                  <a:pt x="13376" y="15849"/>
                  <a:pt x="13345" y="16035"/>
                </a:cubicBezTo>
                <a:cubicBezTo>
                  <a:pt x="13321" y="16181"/>
                  <a:pt x="13261" y="16253"/>
                  <a:pt x="13321" y="16433"/>
                </a:cubicBezTo>
                <a:cubicBezTo>
                  <a:pt x="13324" y="16438"/>
                  <a:pt x="13318" y="16581"/>
                  <a:pt x="13328" y="16626"/>
                </a:cubicBezTo>
                <a:cubicBezTo>
                  <a:pt x="13344" y="16699"/>
                  <a:pt x="13361" y="16730"/>
                  <a:pt x="13398" y="16773"/>
                </a:cubicBezTo>
                <a:cubicBezTo>
                  <a:pt x="13486" y="16874"/>
                  <a:pt x="13590" y="16638"/>
                  <a:pt x="13618" y="16495"/>
                </a:cubicBezTo>
                <a:cubicBezTo>
                  <a:pt x="13679" y="16217"/>
                  <a:pt x="13704" y="15905"/>
                  <a:pt x="13769" y="15626"/>
                </a:cubicBezTo>
                <a:cubicBezTo>
                  <a:pt x="13796" y="15510"/>
                  <a:pt x="13818" y="15313"/>
                  <a:pt x="13805" y="15184"/>
                </a:cubicBezTo>
                <a:cubicBezTo>
                  <a:pt x="13845" y="15276"/>
                  <a:pt x="13884" y="15146"/>
                  <a:pt x="13858" y="15068"/>
                </a:cubicBezTo>
                <a:cubicBezTo>
                  <a:pt x="13836" y="15006"/>
                  <a:pt x="13816" y="14748"/>
                  <a:pt x="13806" y="14657"/>
                </a:cubicBezTo>
                <a:cubicBezTo>
                  <a:pt x="13802" y="14624"/>
                  <a:pt x="13776" y="14556"/>
                  <a:pt x="13765" y="14567"/>
                </a:cubicBezTo>
                <a:close/>
                <a:moveTo>
                  <a:pt x="6186" y="18199"/>
                </a:moveTo>
                <a:cubicBezTo>
                  <a:pt x="6193" y="18199"/>
                  <a:pt x="6200" y="18197"/>
                  <a:pt x="6206" y="18207"/>
                </a:cubicBezTo>
                <a:cubicBezTo>
                  <a:pt x="6199" y="18202"/>
                  <a:pt x="6192" y="18199"/>
                  <a:pt x="6186" y="18199"/>
                </a:cubicBezTo>
                <a:close/>
                <a:moveTo>
                  <a:pt x="20289" y="19212"/>
                </a:moveTo>
                <a:cubicBezTo>
                  <a:pt x="20267" y="19219"/>
                  <a:pt x="20247" y="19232"/>
                  <a:pt x="20227" y="19248"/>
                </a:cubicBezTo>
                <a:cubicBezTo>
                  <a:pt x="20157" y="19264"/>
                  <a:pt x="20052" y="19124"/>
                  <a:pt x="20034" y="19323"/>
                </a:cubicBezTo>
                <a:cubicBezTo>
                  <a:pt x="20028" y="19397"/>
                  <a:pt x="19989" y="19598"/>
                  <a:pt x="20041" y="19647"/>
                </a:cubicBezTo>
                <a:cubicBezTo>
                  <a:pt x="20155" y="19754"/>
                  <a:pt x="20257" y="19205"/>
                  <a:pt x="20289" y="19212"/>
                </a:cubicBezTo>
                <a:close/>
                <a:moveTo>
                  <a:pt x="5309" y="19395"/>
                </a:moveTo>
                <a:cubicBezTo>
                  <a:pt x="5308" y="19404"/>
                  <a:pt x="5308" y="19414"/>
                  <a:pt x="5310" y="19423"/>
                </a:cubicBezTo>
                <a:lnTo>
                  <a:pt x="5305" y="19418"/>
                </a:lnTo>
                <a:cubicBezTo>
                  <a:pt x="5304" y="19416"/>
                  <a:pt x="5303" y="19412"/>
                  <a:pt x="5302" y="19408"/>
                </a:cubicBezTo>
                <a:cubicBezTo>
                  <a:pt x="5305" y="19404"/>
                  <a:pt x="5307" y="19399"/>
                  <a:pt x="5309" y="19395"/>
                </a:cubicBezTo>
                <a:close/>
              </a:path>
            </a:pathLst>
          </a:custGeom>
          <a:gradFill>
            <a:gsLst>
              <a:gs pos="0">
                <a:schemeClr val="accent1">
                  <a:alpha val="30000"/>
                </a:schemeClr>
              </a:gs>
              <a:gs pos="100000">
                <a:schemeClr val="accent1">
                  <a:hueOff val="738460"/>
                  <a:satOff val="-18692"/>
                  <a:lumOff val="-15001"/>
                  <a:alpha val="18000"/>
                </a:schemeClr>
              </a:gs>
            </a:gsLst>
            <a:lin ang="5400000"/>
          </a:gradFill>
          <a:ln w="12700">
            <a:miter lim="400000"/>
          </a:ln>
          <a:effectLst>
            <a:outerShdw blurRad="88900" dist="114300" dir="5400000" rotWithShape="0">
              <a:srgbClr val="000000">
                <a:alpha val="5110"/>
              </a:srgbClr>
            </a:outerShdw>
          </a:effectLst>
        </p:spPr>
        <p:txBody>
          <a:bodyPr lIns="0" tIns="0" rIns="0" bIns="0" anchor="ctr"/>
          <a:lstStyle/>
          <a:p>
            <a:pPr defTabSz="642937">
              <a:lnSpc>
                <a:spcPct val="80000"/>
              </a:lnSpc>
              <a:spcBef>
                <a:spcPts val="7700"/>
              </a:spcBef>
              <a:defRPr sz="7000">
                <a:solidFill>
                  <a:srgbClr val="333333"/>
                </a:solidFill>
                <a:latin typeface="Helvetica Neue Thin"/>
                <a:ea typeface="Helvetica Neue Thin"/>
                <a:cs typeface="Helvetica Neue Thin"/>
                <a:sym typeface="Helvetica Neue Thin"/>
              </a:defRPr>
            </a:pPr>
            <a:endParaRP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EAF26E5-8AFC-7642-A717-9E114AEAF20A}"/>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1" name="TextBox 10">
            <a:extLst>
              <a:ext uri="{FF2B5EF4-FFF2-40B4-BE49-F238E27FC236}">
                <a16:creationId xmlns:a16="http://schemas.microsoft.com/office/drawing/2014/main" id="{EBADCAC6-8756-E048-AAA5-9446888857D5}"/>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52930" y="3401569"/>
            <a:ext cx="6946900" cy="881191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8526855" y="3401569"/>
            <a:ext cx="6943726" cy="881191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15788082" y="3401569"/>
            <a:ext cx="6953248" cy="881191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2" name="Graphic 11">
            <a:extLst>
              <a:ext uri="{FF2B5EF4-FFF2-40B4-BE49-F238E27FC236}">
                <a16:creationId xmlns:a16="http://schemas.microsoft.com/office/drawing/2014/main" id="{F8F794C7-7030-9A40-8F98-6966CC991B7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3" name="Rectangle 26">
            <a:extLst>
              <a:ext uri="{FF2B5EF4-FFF2-40B4-BE49-F238E27FC236}">
                <a16:creationId xmlns:a16="http://schemas.microsoft.com/office/drawing/2014/main" id="{6FEAB20A-8A97-4957-963C-15FA2DD314F4}"/>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4" name="Title 1">
            <a:extLst>
              <a:ext uri="{FF2B5EF4-FFF2-40B4-BE49-F238E27FC236}">
                <a16:creationId xmlns:a16="http://schemas.microsoft.com/office/drawing/2014/main" id="{FC16605B-767B-5745-8DCA-EEDAC93F6022}"/>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1355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297B650E-22DE-1E43-8866-4533CD1A0B0B}"/>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6" name="TextBox 15">
            <a:extLst>
              <a:ext uri="{FF2B5EF4-FFF2-40B4-BE49-F238E27FC236}">
                <a16:creationId xmlns:a16="http://schemas.microsoft.com/office/drawing/2014/main" id="{FE4391B2-DD6E-BB4E-BD3B-113D2C18FCA9}"/>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1256633" y="2596896"/>
            <a:ext cx="7138066" cy="1645920"/>
          </a:xfrm>
          <a:prstGeom prst="rect">
            <a:avLst/>
          </a:prstGeom>
        </p:spPr>
        <p:txBody>
          <a:bodyPr anchor="b">
            <a:noAutofit/>
          </a:bodyPr>
          <a:lstStyle>
            <a:lvl1pPr marL="0" indent="0">
              <a:buNone/>
              <a:defRPr sz="4400" b="1">
                <a:solidFill>
                  <a:schemeClr val="bg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1256633" y="4370832"/>
            <a:ext cx="7138066" cy="798944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8519215" y="2596896"/>
            <a:ext cx="7146234" cy="1645920"/>
          </a:xfrm>
          <a:prstGeom prst="rect">
            <a:avLst/>
          </a:prstGeom>
        </p:spPr>
        <p:txBody>
          <a:bodyPr anchor="b">
            <a:noAutofit/>
          </a:bodyPr>
          <a:lstStyle>
            <a:lvl1pPr marL="0" indent="0">
              <a:buNone/>
              <a:defRPr sz="4400" b="1">
                <a:solidFill>
                  <a:schemeClr val="bg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8519215" y="4370832"/>
            <a:ext cx="7146234" cy="798944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15788079" y="2596896"/>
            <a:ext cx="7148122" cy="1645920"/>
          </a:xfrm>
          <a:prstGeom prst="rect">
            <a:avLst/>
          </a:prstGeom>
        </p:spPr>
        <p:txBody>
          <a:bodyPr anchor="b">
            <a:noAutofit/>
          </a:bodyPr>
          <a:lstStyle>
            <a:lvl1pPr marL="0" indent="0">
              <a:buNone/>
              <a:defRPr sz="4400" b="1">
                <a:solidFill>
                  <a:schemeClr val="bg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15788079" y="4370832"/>
            <a:ext cx="7148122" cy="7989444"/>
          </a:xfrm>
          <a:prstGeom prst="rect">
            <a:avLst/>
          </a:prstGeom>
        </p:spPr>
        <p:txBody>
          <a:bodyPr>
            <a:noAutofit/>
          </a:bodyPr>
          <a:lstStyle>
            <a:lvl1pPr>
              <a:lnSpc>
                <a:spcPct val="90000"/>
              </a:lnSpc>
              <a:spcBef>
                <a:spcPts val="2000"/>
              </a:spcBef>
              <a:defRPr sz="3600">
                <a:solidFill>
                  <a:schemeClr val="bg1"/>
                </a:solidFill>
              </a:defRPr>
            </a:lvl1pPr>
            <a:lvl2pPr>
              <a:lnSpc>
                <a:spcPct val="90000"/>
              </a:lnSpc>
              <a:spcBef>
                <a:spcPts val="1200"/>
              </a:spcBef>
              <a:defRPr sz="2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7" name="Graphic 16">
            <a:extLst>
              <a:ext uri="{FF2B5EF4-FFF2-40B4-BE49-F238E27FC236}">
                <a16:creationId xmlns:a16="http://schemas.microsoft.com/office/drawing/2014/main" id="{4CDBC369-6E86-604A-9007-1BFC2E3FCFEE}"/>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4" name="Rectangle 26">
            <a:extLst>
              <a:ext uri="{FF2B5EF4-FFF2-40B4-BE49-F238E27FC236}">
                <a16:creationId xmlns:a16="http://schemas.microsoft.com/office/drawing/2014/main" id="{22F1BF2B-ADEF-4618-9890-4FC379003990}"/>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8" name="Title 1">
            <a:extLst>
              <a:ext uri="{FF2B5EF4-FFF2-40B4-BE49-F238E27FC236}">
                <a16:creationId xmlns:a16="http://schemas.microsoft.com/office/drawing/2014/main" id="{274F5ECC-A9B1-A847-8A6C-6BEAB628DE2E}"/>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
        <p:nvSpPr>
          <p:cNvPr id="21" name="Text Placeholder 3">
            <a:extLst>
              <a:ext uri="{FF2B5EF4-FFF2-40B4-BE49-F238E27FC236}">
                <a16:creationId xmlns:a16="http://schemas.microsoft.com/office/drawing/2014/main" id="{58EE1887-08DB-7749-84D4-132D225772AF}"/>
              </a:ext>
            </a:extLst>
          </p:cNvPr>
          <p:cNvSpPr>
            <a:spLocks noGrp="1"/>
          </p:cNvSpPr>
          <p:nvPr>
            <p:ph type="body" sz="quarter" idx="17"/>
          </p:nvPr>
        </p:nvSpPr>
        <p:spPr>
          <a:xfrm>
            <a:off x="1254124" y="1847089"/>
            <a:ext cx="21664972"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12366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42D6044-C5E7-BD48-AE0C-B6E40CA3BF8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6" name="TextBox 5">
            <a:extLst>
              <a:ext uri="{FF2B5EF4-FFF2-40B4-BE49-F238E27FC236}">
                <a16:creationId xmlns:a16="http://schemas.microsoft.com/office/drawing/2014/main" id="{1ABFC5E9-7C14-D340-8CD4-B87B0B348275}"/>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7" name="Graphic 6">
            <a:extLst>
              <a:ext uri="{FF2B5EF4-FFF2-40B4-BE49-F238E27FC236}">
                <a16:creationId xmlns:a16="http://schemas.microsoft.com/office/drawing/2014/main" id="{DA186505-9179-E44F-B682-528E53BBBB2D}"/>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0" name="Rectangle 26">
            <a:extLst>
              <a:ext uri="{FF2B5EF4-FFF2-40B4-BE49-F238E27FC236}">
                <a16:creationId xmlns:a16="http://schemas.microsoft.com/office/drawing/2014/main" id="{83426377-C2C0-40C5-8CE2-726D216EB359}"/>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6636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4BF1DA5-3132-DC42-9861-E446DE098DE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7" name="TextBox 6">
            <a:extLst>
              <a:ext uri="{FF2B5EF4-FFF2-40B4-BE49-F238E27FC236}">
                <a16:creationId xmlns:a16="http://schemas.microsoft.com/office/drawing/2014/main" id="{6AF0C3AA-B706-4B4C-B6F1-49A043BC896D}"/>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8" name="Graphic 7">
            <a:extLst>
              <a:ext uri="{FF2B5EF4-FFF2-40B4-BE49-F238E27FC236}">
                <a16:creationId xmlns:a16="http://schemas.microsoft.com/office/drawing/2014/main" id="{00362350-8EDD-F349-A196-ECD9A1F3694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1" name="Rectangle 26">
            <a:extLst>
              <a:ext uri="{FF2B5EF4-FFF2-40B4-BE49-F238E27FC236}">
                <a16:creationId xmlns:a16="http://schemas.microsoft.com/office/drawing/2014/main" id="{7C22086F-9D72-4604-83B4-4D6B1B074B19}"/>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708B0A8B-BFDF-3941-9B8A-3D007A973A33}"/>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168885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446FB4B-FB05-9744-942B-1E280773BA0A}"/>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7" name="TextBox 6">
            <a:extLst>
              <a:ext uri="{FF2B5EF4-FFF2-40B4-BE49-F238E27FC236}">
                <a16:creationId xmlns:a16="http://schemas.microsoft.com/office/drawing/2014/main" id="{6AF0C3AA-B706-4B4C-B6F1-49A043BC896D}"/>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94C98342-6EA2-2541-939A-E0B254BACAD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2" name="Rectangle 26">
            <a:extLst>
              <a:ext uri="{FF2B5EF4-FFF2-40B4-BE49-F238E27FC236}">
                <a16:creationId xmlns:a16="http://schemas.microsoft.com/office/drawing/2014/main" id="{51E99E4E-731B-4D5D-B69D-4AB71692740F}"/>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9" name="Title 1">
            <a:extLst>
              <a:ext uri="{FF2B5EF4-FFF2-40B4-BE49-F238E27FC236}">
                <a16:creationId xmlns:a16="http://schemas.microsoft.com/office/drawing/2014/main" id="{F41A0ECF-5E4C-A742-8744-CE2F58A66186}"/>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
        <p:nvSpPr>
          <p:cNvPr id="14" name="Text Placeholder 3">
            <a:extLst>
              <a:ext uri="{FF2B5EF4-FFF2-40B4-BE49-F238E27FC236}">
                <a16:creationId xmlns:a16="http://schemas.microsoft.com/office/drawing/2014/main" id="{57BC23C2-965B-E345-B4B9-B869F1384D0F}"/>
              </a:ext>
            </a:extLst>
          </p:cNvPr>
          <p:cNvSpPr>
            <a:spLocks noGrp="1"/>
          </p:cNvSpPr>
          <p:nvPr>
            <p:ph type="body" sz="quarter" idx="15"/>
          </p:nvPr>
        </p:nvSpPr>
        <p:spPr>
          <a:xfrm>
            <a:off x="1254124" y="1847089"/>
            <a:ext cx="21664972"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4472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guide id="3" pos="11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51005241-04D0-3D44-AB76-C77A988E9772}"/>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0" name="TextBox 9">
            <a:extLst>
              <a:ext uri="{FF2B5EF4-FFF2-40B4-BE49-F238E27FC236}">
                <a16:creationId xmlns:a16="http://schemas.microsoft.com/office/drawing/2014/main" id="{93258C8B-6109-764E-B8A7-63C8DC425C25}"/>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3675" y="2667005"/>
            <a:ext cx="14201774" cy="9116378"/>
          </a:xfrm>
          <a:prstGeom prst="rect">
            <a:avLst/>
          </a:prstGeom>
        </p:spPr>
        <p:txBody>
          <a:bodyPr/>
          <a:lstStyle>
            <a:lvl1pPr marL="0" indent="0">
              <a:buNone/>
              <a:defRPr>
                <a:solidFill>
                  <a:schemeClr val="bg1"/>
                </a:solidFill>
              </a:defRPr>
            </a:lvl1pPr>
          </a:lstStyle>
          <a:p>
            <a:r>
              <a:rPr lang="en-US" dirty="0"/>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15797090" y="2667001"/>
            <a:ext cx="7148120" cy="9116378"/>
          </a:xfrm>
          <a:prstGeom prst="rect">
            <a:avLst/>
          </a:prstGeom>
        </p:spPr>
        <p:txBody>
          <a:bodyPr>
            <a:normAutofit/>
          </a:bodyPr>
          <a:lstStyle>
            <a:lvl1pPr marL="0" indent="0">
              <a:lnSpc>
                <a:spcPct val="90000"/>
              </a:lnSpc>
              <a:buNone/>
              <a:defRPr sz="4000">
                <a:solidFill>
                  <a:schemeClr val="bg1"/>
                </a:solidFill>
              </a:defRPr>
            </a:lvl1pPr>
          </a:lstStyle>
          <a:p>
            <a:pPr lvl="0"/>
            <a:r>
              <a:rPr lang="en-US" sz="4000" dirty="0"/>
              <a:t>Brief caption or descriptive</a:t>
            </a:r>
          </a:p>
          <a:p>
            <a:pPr lvl="0"/>
            <a:r>
              <a:rPr lang="en-US" sz="4000" dirty="0"/>
              <a:t>Statement relating to picture</a:t>
            </a:r>
            <a:endParaRPr lang="en-US" dirty="0"/>
          </a:p>
        </p:txBody>
      </p:sp>
      <p:pic>
        <p:nvPicPr>
          <p:cNvPr id="11" name="Graphic 10">
            <a:extLst>
              <a:ext uri="{FF2B5EF4-FFF2-40B4-BE49-F238E27FC236}">
                <a16:creationId xmlns:a16="http://schemas.microsoft.com/office/drawing/2014/main" id="{C39E6273-39F4-2C47-9CE6-6199CF09CB1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4" name="Rectangle 26">
            <a:extLst>
              <a:ext uri="{FF2B5EF4-FFF2-40B4-BE49-F238E27FC236}">
                <a16:creationId xmlns:a16="http://schemas.microsoft.com/office/drawing/2014/main" id="{B3712646-9FDE-4A38-99A7-E8F404B88AB2}"/>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2" name="Title 1">
            <a:extLst>
              <a:ext uri="{FF2B5EF4-FFF2-40B4-BE49-F238E27FC236}">
                <a16:creationId xmlns:a16="http://schemas.microsoft.com/office/drawing/2014/main" id="{A4D2510D-FB3F-9A49-BD33-AB1FA01FDAE7}"/>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31668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90B8D557-F7F8-FF49-A3A3-2E5D797299B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3" name="TextBox 12">
            <a:extLst>
              <a:ext uri="{FF2B5EF4-FFF2-40B4-BE49-F238E27FC236}">
                <a16:creationId xmlns:a16="http://schemas.microsoft.com/office/drawing/2014/main" id="{8BB998B7-AE25-C942-A808-12A4CAC14458}"/>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2234" y="2667001"/>
            <a:ext cx="10568104" cy="7189494"/>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12353667" y="2667001"/>
            <a:ext cx="10582534" cy="7189494"/>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1464710" y="10116249"/>
            <a:ext cx="10568104" cy="1654174"/>
          </a:xfrm>
          <a:prstGeom prst="rect">
            <a:avLst/>
          </a:prstGeom>
        </p:spPr>
        <p:txBody>
          <a:bodyPr>
            <a:normAutofit/>
          </a:bodyPr>
          <a:lstStyle>
            <a:lvl1pPr marL="0" indent="0">
              <a:buNone/>
              <a:defRPr sz="3600">
                <a:solidFill>
                  <a:schemeClr val="bg1"/>
                </a:solidFill>
              </a:defRPr>
            </a:lvl1pPr>
          </a:lstStyle>
          <a:p>
            <a:pPr lvl="0"/>
            <a:r>
              <a:rPr lang="en-US" sz="3600" dirty="0"/>
              <a:t>Brief caption or descriptive statement relating </a:t>
            </a:r>
            <a:br>
              <a:rPr lang="en-US" sz="3600" dirty="0"/>
            </a:br>
            <a:r>
              <a:rPr lang="en-US" sz="36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12353667" y="10116249"/>
            <a:ext cx="10582534" cy="1654174"/>
          </a:xfrm>
          <a:prstGeom prst="rect">
            <a:avLst/>
          </a:prstGeom>
        </p:spPr>
        <p:txBody>
          <a:bodyPr>
            <a:normAutofit/>
          </a:bodyPr>
          <a:lstStyle>
            <a:lvl1pPr marL="0" indent="0">
              <a:buNone/>
              <a:defRPr sz="3600">
                <a:solidFill>
                  <a:schemeClr val="bg1"/>
                </a:solidFill>
              </a:defRPr>
            </a:lvl1pPr>
          </a:lstStyle>
          <a:p>
            <a:pPr lvl="0"/>
            <a:r>
              <a:rPr lang="en-US" sz="3600" dirty="0"/>
              <a:t>Brief caption or descriptive statement relating </a:t>
            </a:r>
            <a:br>
              <a:rPr lang="en-US" sz="3600" dirty="0"/>
            </a:br>
            <a:r>
              <a:rPr lang="en-US" sz="3600" dirty="0"/>
              <a:t>to picture</a:t>
            </a:r>
            <a:endParaRPr lang="en-US" dirty="0"/>
          </a:p>
        </p:txBody>
      </p:sp>
      <p:pic>
        <p:nvPicPr>
          <p:cNvPr id="14" name="Graphic 13">
            <a:extLst>
              <a:ext uri="{FF2B5EF4-FFF2-40B4-BE49-F238E27FC236}">
                <a16:creationId xmlns:a16="http://schemas.microsoft.com/office/drawing/2014/main" id="{A4FC11CE-D0F6-EB42-8F11-5F72DDEFE4A2}"/>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6" name="Rectangle 26">
            <a:extLst>
              <a:ext uri="{FF2B5EF4-FFF2-40B4-BE49-F238E27FC236}">
                <a16:creationId xmlns:a16="http://schemas.microsoft.com/office/drawing/2014/main" id="{71BDC815-B13B-4B04-8D93-D0B01DC8573E}"/>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2" name="Title 1">
            <a:extLst>
              <a:ext uri="{FF2B5EF4-FFF2-40B4-BE49-F238E27FC236}">
                <a16:creationId xmlns:a16="http://schemas.microsoft.com/office/drawing/2014/main" id="{C1E2DEB3-2C34-A247-B3FC-4944A9686DE9}"/>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21453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97A6494E-B2B5-034F-9D4E-1090CFBB61CB}"/>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7" name="TextBox 16">
            <a:extLst>
              <a:ext uri="{FF2B5EF4-FFF2-40B4-BE49-F238E27FC236}">
                <a16:creationId xmlns:a16="http://schemas.microsoft.com/office/drawing/2014/main" id="{EEEA4E87-01AB-8048-AA56-BF8B583AEA7F}"/>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2888" y="3401568"/>
            <a:ext cx="6931812" cy="647395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1465816" y="10113265"/>
            <a:ext cx="6946900" cy="1654174"/>
          </a:xfrm>
          <a:prstGeom prst="rect">
            <a:avLst/>
          </a:prstGeom>
        </p:spPr>
        <p:txBody>
          <a:bodyPr>
            <a:normAutofit/>
          </a:bodyPr>
          <a:lstStyle>
            <a:lvl1pPr marL="0" indent="0">
              <a:buNone/>
              <a:defRPr sz="3200">
                <a:solidFill>
                  <a:schemeClr val="bg1"/>
                </a:solidFill>
              </a:defRPr>
            </a:lvl1pPr>
          </a:lstStyle>
          <a:p>
            <a:pPr lvl="0"/>
            <a:r>
              <a:rPr lang="en-US" sz="36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8721726" y="3401568"/>
            <a:ext cx="6943724" cy="647395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15992476" y="3401568"/>
            <a:ext cx="6949440" cy="647395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8721727" y="10113265"/>
            <a:ext cx="6931726" cy="1654174"/>
          </a:xfrm>
          <a:prstGeom prst="rect">
            <a:avLst/>
          </a:prstGeom>
        </p:spPr>
        <p:txBody>
          <a:bodyPr>
            <a:normAutofit/>
          </a:bodyPr>
          <a:lstStyle>
            <a:lvl1pPr marL="0" indent="0">
              <a:buNone/>
              <a:defRPr sz="3200">
                <a:solidFill>
                  <a:schemeClr val="bg1"/>
                </a:solidFill>
              </a:defRPr>
            </a:lvl1pPr>
          </a:lstStyle>
          <a:p>
            <a:pPr lvl="0"/>
            <a:r>
              <a:rPr lang="en-US" sz="36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15998495" y="10113265"/>
            <a:ext cx="6931726" cy="1654174"/>
          </a:xfrm>
          <a:prstGeom prst="rect">
            <a:avLst/>
          </a:prstGeom>
        </p:spPr>
        <p:txBody>
          <a:bodyPr>
            <a:normAutofit/>
          </a:bodyPr>
          <a:lstStyle>
            <a:lvl1pPr marL="0" indent="0">
              <a:buNone/>
              <a:defRPr sz="3200">
                <a:solidFill>
                  <a:schemeClr val="bg1"/>
                </a:solidFill>
              </a:defRPr>
            </a:lvl1pPr>
          </a:lstStyle>
          <a:p>
            <a:pPr lvl="0"/>
            <a:r>
              <a:rPr lang="en-US" sz="3600" dirty="0"/>
              <a:t>Brief caption or descriptive statement relating to picture</a:t>
            </a:r>
            <a:endParaRPr lang="en-US" dirty="0"/>
          </a:p>
        </p:txBody>
      </p:sp>
      <p:pic>
        <p:nvPicPr>
          <p:cNvPr id="18" name="Graphic 17">
            <a:extLst>
              <a:ext uri="{FF2B5EF4-FFF2-40B4-BE49-F238E27FC236}">
                <a16:creationId xmlns:a16="http://schemas.microsoft.com/office/drawing/2014/main" id="{FDBBA171-AD90-5146-BF8D-B78F393516C4}"/>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20" name="Rectangle 26">
            <a:extLst>
              <a:ext uri="{FF2B5EF4-FFF2-40B4-BE49-F238E27FC236}">
                <a16:creationId xmlns:a16="http://schemas.microsoft.com/office/drawing/2014/main" id="{E8050944-417D-4F8E-956B-9C206C950895}"/>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6" name="Title 1">
            <a:extLst>
              <a:ext uri="{FF2B5EF4-FFF2-40B4-BE49-F238E27FC236}">
                <a16:creationId xmlns:a16="http://schemas.microsoft.com/office/drawing/2014/main" id="{EF46E1A1-CBD2-1D4A-857D-A15CDAA230AA}"/>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44985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s with Captions">
    <p:bg>
      <p:bgPr>
        <a:solidFill>
          <a:schemeClr val="bg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65C5D019-EFEF-2E4B-A71D-A95DF15EFA69}"/>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rcRect l="539"/>
          <a:stretch/>
        </p:blipFill>
        <p:spPr>
          <a:xfrm>
            <a:off x="0" y="2"/>
            <a:ext cx="24384000" cy="13722168"/>
          </a:xfrm>
          <a:prstGeom prst="rect">
            <a:avLst/>
          </a:prstGeom>
        </p:spPr>
      </p:pic>
      <p:sp>
        <p:nvSpPr>
          <p:cNvPr id="14" name="TextBox 13">
            <a:extLst>
              <a:ext uri="{FF2B5EF4-FFF2-40B4-BE49-F238E27FC236}">
                <a16:creationId xmlns:a16="http://schemas.microsoft.com/office/drawing/2014/main" id="{CE95AEB9-EC6C-4A48-8656-8030A3D108C8}"/>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5817" y="3401568"/>
            <a:ext cx="5062454" cy="525539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1465815" y="8898158"/>
            <a:ext cx="5052614"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6923117" y="3401568"/>
            <a:ext cx="5062454" cy="525539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6913272" y="8898158"/>
            <a:ext cx="5082140"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12389425" y="3401568"/>
            <a:ext cx="5062454" cy="5255392"/>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12389425" y="8898158"/>
            <a:ext cx="5062454"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17873747" y="3401568"/>
            <a:ext cx="5062454" cy="5255392"/>
          </a:xfrm>
          <a:prstGeom prst="rect">
            <a:avLst/>
          </a:prstGeom>
        </p:spPr>
        <p:txBody>
          <a:bodyPr/>
          <a:lstStyle>
            <a:lvl1pPr marL="0" indent="0">
              <a:buNone/>
              <a:defRPr>
                <a:solidFill>
                  <a:schemeClr val="bg1"/>
                </a:solidFill>
              </a:defRPr>
            </a:lvl1pPr>
          </a:lstStyle>
          <a:p>
            <a:r>
              <a:rPr lang="en-US" dirty="0"/>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17873747" y="8898158"/>
            <a:ext cx="5062454"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solidFill>
                  <a:schemeClr val="bg1"/>
                </a:solidFill>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pic>
        <p:nvPicPr>
          <p:cNvPr id="15" name="Graphic 14">
            <a:extLst>
              <a:ext uri="{FF2B5EF4-FFF2-40B4-BE49-F238E27FC236}">
                <a16:creationId xmlns:a16="http://schemas.microsoft.com/office/drawing/2014/main" id="{F5F231C3-E6E3-B14A-83DC-78CE6E62428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422401" y="12810420"/>
            <a:ext cx="2330450" cy="261056"/>
          </a:xfrm>
          <a:prstGeom prst="rect">
            <a:avLst/>
          </a:prstGeom>
        </p:spPr>
      </p:pic>
      <p:sp>
        <p:nvSpPr>
          <p:cNvPr id="18" name="Rectangle 26">
            <a:extLst>
              <a:ext uri="{FF2B5EF4-FFF2-40B4-BE49-F238E27FC236}">
                <a16:creationId xmlns:a16="http://schemas.microsoft.com/office/drawing/2014/main" id="{C253F1F6-07CD-4239-9351-D3D0A0A2238F}"/>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
        <p:nvSpPr>
          <p:cNvPr id="16" name="Title 1">
            <a:extLst>
              <a:ext uri="{FF2B5EF4-FFF2-40B4-BE49-F238E27FC236}">
                <a16:creationId xmlns:a16="http://schemas.microsoft.com/office/drawing/2014/main" id="{84B360C7-998D-BA4B-972D-E8624D1BBD61}"/>
              </a:ext>
            </a:extLst>
          </p:cNvPr>
          <p:cNvSpPr>
            <a:spLocks noGrp="1"/>
          </p:cNvSpPr>
          <p:nvPr>
            <p:ph type="title" hasCustomPrompt="1"/>
          </p:nvPr>
        </p:nvSpPr>
        <p:spPr>
          <a:xfrm>
            <a:off x="1266172" y="1"/>
            <a:ext cx="21670028" cy="2651126"/>
          </a:xfrm>
          <a:prstGeom prst="rect">
            <a:avLst/>
          </a:prstGeom>
        </p:spPr>
        <p:txBody>
          <a:bodyPr anchor="ctr" anchorCtr="0">
            <a:noAutofit/>
          </a:bodyPr>
          <a:lstStyle>
            <a:lvl1pPr>
              <a:defRPr sz="6800" b="1" spc="-300">
                <a:solidFill>
                  <a:schemeClr val="bg1"/>
                </a:solidFill>
              </a:defRPr>
            </a:lvl1pPr>
          </a:lstStyle>
          <a:p>
            <a:r>
              <a:rPr lang="en-US" dirty="0"/>
              <a:t>Slide Title</a:t>
            </a:r>
          </a:p>
        </p:txBody>
      </p:sp>
    </p:spTree>
    <p:extLst>
      <p:ext uri="{BB962C8B-B14F-4D97-AF65-F5344CB8AC3E}">
        <p14:creationId xmlns:p14="http://schemas.microsoft.com/office/powerpoint/2010/main" val="41848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8DAD49-4F2A-49D7-A923-6390E1EF9059}"/>
              </a:ext>
            </a:extLst>
          </p:cNvPr>
          <p:cNvPicPr>
            <a:picLocks noChangeAspect="1"/>
          </p:cNvPicPr>
          <p:nvPr userDrawn="1"/>
        </p:nvPicPr>
        <p:blipFill>
          <a:blip r:embed="rId2"/>
          <a:stretch>
            <a:fillRect/>
          </a:stretch>
        </p:blipFill>
        <p:spPr>
          <a:xfrm>
            <a:off x="0" y="857"/>
            <a:ext cx="24384000" cy="13714286"/>
          </a:xfrm>
          <a:prstGeom prst="rect">
            <a:avLst/>
          </a:prstGeom>
        </p:spPr>
      </p:pic>
    </p:spTree>
    <p:extLst>
      <p:ext uri="{BB962C8B-B14F-4D97-AF65-F5344CB8AC3E}">
        <p14:creationId xmlns:p14="http://schemas.microsoft.com/office/powerpoint/2010/main" val="95998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Alt">
    <p:spTree>
      <p:nvGrpSpPr>
        <p:cNvPr id="1" name=""/>
        <p:cNvGrpSpPr/>
        <p:nvPr/>
      </p:nvGrpSpPr>
      <p:grpSpPr>
        <a:xfrm>
          <a:off x="0" y="0"/>
          <a:ext cx="0" cy="0"/>
          <a:chOff x="0" y="0"/>
          <a:chExt cx="0" cy="0"/>
        </a:xfrm>
      </p:grpSpPr>
      <p:sp>
        <p:nvSpPr>
          <p:cNvPr id="49" name="Image"/>
          <p:cNvSpPr>
            <a:spLocks noGrp="1"/>
          </p:cNvSpPr>
          <p:nvPr>
            <p:ph type="pic" idx="13"/>
          </p:nvPr>
        </p:nvSpPr>
        <p:spPr>
          <a:xfrm>
            <a:off x="0" y="2680692"/>
            <a:ext cx="24434800" cy="13307861"/>
          </a:xfrm>
          <a:prstGeom prst="rect">
            <a:avLst/>
          </a:prstGeom>
        </p:spPr>
        <p:txBody>
          <a:bodyPr lIns="91439" tIns="45719" rIns="91439" bIns="45719" anchor="t">
            <a:noAutofit/>
          </a:bodyPr>
          <a:lstStyle/>
          <a:p>
            <a:endParaRPr/>
          </a:p>
        </p:txBody>
      </p:sp>
      <p:sp>
        <p:nvSpPr>
          <p:cNvPr id="50" name="Title Text"/>
          <p:cNvSpPr txBox="1">
            <a:spLocks noGrp="1"/>
          </p:cNvSpPr>
          <p:nvPr>
            <p:ph type="title"/>
          </p:nvPr>
        </p:nvSpPr>
        <p:spPr>
          <a:xfrm>
            <a:off x="1231900" y="1409700"/>
            <a:ext cx="21907500" cy="2057400"/>
          </a:xfrm>
          <a:prstGeom prst="rect">
            <a:avLst/>
          </a:prstGeom>
        </p:spPr>
        <p:txBody>
          <a:bodyPr/>
          <a:lstStyle>
            <a:lvl1pPr>
              <a:defRPr sz="8600" spc="1375"/>
            </a:lvl1pPr>
          </a:lstStyle>
          <a:p>
            <a:r>
              <a:t>Title Text</a:t>
            </a:r>
          </a:p>
        </p:txBody>
      </p:sp>
      <p:sp>
        <p:nvSpPr>
          <p:cNvPr id="51" name="Body Level One…"/>
          <p:cNvSpPr txBox="1">
            <a:spLocks noGrp="1"/>
          </p:cNvSpPr>
          <p:nvPr>
            <p:ph type="body" sz="quarter" idx="1"/>
          </p:nvPr>
        </p:nvSpPr>
        <p:spPr>
          <a:xfrm>
            <a:off x="1231900" y="698500"/>
            <a:ext cx="21907500" cy="711200"/>
          </a:xfrm>
          <a:prstGeom prst="rect">
            <a:avLst/>
          </a:prstGeom>
        </p:spPr>
        <p:txBody>
          <a:bodyPr/>
          <a:lstStyle>
            <a:lvl1pPr marL="0" indent="0">
              <a:spcBef>
                <a:spcPts val="0"/>
              </a:spcBef>
              <a:buSzTx/>
              <a:buNone/>
              <a:defRPr sz="3200" cap="all" spc="512">
                <a:latin typeface="Avenir Book"/>
                <a:ea typeface="Avenir Book"/>
                <a:cs typeface="Avenir Book"/>
                <a:sym typeface="Avenir Book"/>
              </a:defRPr>
            </a:lvl1pPr>
            <a:lvl2pPr marL="0" indent="0">
              <a:spcBef>
                <a:spcPts val="0"/>
              </a:spcBef>
              <a:buSzTx/>
              <a:buNone/>
              <a:defRPr sz="3200" cap="all" spc="512">
                <a:latin typeface="Avenir Book"/>
                <a:ea typeface="Avenir Book"/>
                <a:cs typeface="Avenir Book"/>
                <a:sym typeface="Avenir Book"/>
              </a:defRPr>
            </a:lvl2pPr>
            <a:lvl3pPr marL="0" indent="0">
              <a:spcBef>
                <a:spcPts val="0"/>
              </a:spcBef>
              <a:buSzTx/>
              <a:buNone/>
              <a:defRPr sz="3200" cap="all" spc="512">
                <a:latin typeface="Avenir Book"/>
                <a:ea typeface="Avenir Book"/>
                <a:cs typeface="Avenir Book"/>
                <a:sym typeface="Avenir Book"/>
              </a:defRPr>
            </a:lvl3pPr>
            <a:lvl4pPr marL="0" indent="0">
              <a:spcBef>
                <a:spcPts val="0"/>
              </a:spcBef>
              <a:buSzTx/>
              <a:buNone/>
              <a:defRPr sz="3200" cap="all" spc="512">
                <a:latin typeface="Avenir Book"/>
                <a:ea typeface="Avenir Book"/>
                <a:cs typeface="Avenir Book"/>
                <a:sym typeface="Avenir Book"/>
              </a:defRPr>
            </a:lvl4pPr>
            <a:lvl5pPr marL="0" indent="0">
              <a:spcBef>
                <a:spcPts val="0"/>
              </a:spcBef>
              <a:buSzTx/>
              <a:buNone/>
              <a:defRPr sz="3200" cap="all" spc="512">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pic>
        <p:nvPicPr>
          <p:cNvPr id="52" name="安全+ logo  白色.png" descr="安全+ logo  白色.png"/>
          <p:cNvPicPr>
            <a:picLocks noChangeAspect="1"/>
          </p:cNvPicPr>
          <p:nvPr/>
        </p:nvPicPr>
        <p:blipFill>
          <a:blip r:embed="rId2">
            <a:extLst/>
          </a:blip>
          <a:stretch>
            <a:fillRect/>
          </a:stretch>
        </p:blipFill>
        <p:spPr>
          <a:xfrm>
            <a:off x="21046064" y="12545273"/>
            <a:ext cx="2286001" cy="863601"/>
          </a:xfrm>
          <a:prstGeom prst="rect">
            <a:avLst/>
          </a:prstGeom>
          <a:ln w="12700">
            <a:miter lim="400000"/>
          </a:ln>
        </p:spPr>
      </p:pic>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5961964" y="5395233"/>
            <a:ext cx="16675012" cy="3069778"/>
          </a:xfrm>
          <a:prstGeom prst="rect">
            <a:avLst/>
          </a:prstGeom>
        </p:spPr>
        <p:txBody>
          <a:bodyPr anchor="b" anchorCtr="0">
            <a:noAutofit/>
          </a:bodyPr>
          <a:lstStyle>
            <a:lvl1pPr algn="l">
              <a:defRPr sz="9400" b="1" spc="-30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5961964" y="8745078"/>
            <a:ext cx="15192376" cy="1660244"/>
          </a:xfrm>
          <a:prstGeom prst="rect">
            <a:avLst/>
          </a:prstGeom>
        </p:spPr>
        <p:txBody>
          <a:bodyPr wrap="square">
            <a:noAutofit/>
          </a:bodyPr>
          <a:lstStyle>
            <a:lvl1pPr marL="0" indent="0" algn="l">
              <a:buNone/>
              <a:defRPr sz="5200" spc="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822329" y="3419280"/>
            <a:ext cx="4818546" cy="557936"/>
          </a:xfrm>
          <a:prstGeom prst="rect">
            <a:avLst/>
          </a:prstGeom>
        </p:spPr>
      </p:pic>
      <p:pic>
        <p:nvPicPr>
          <p:cNvPr id="5" name="Picture 4">
            <a:extLst>
              <a:ext uri="{FF2B5EF4-FFF2-40B4-BE49-F238E27FC236}">
                <a16:creationId xmlns:a16="http://schemas.microsoft.com/office/drawing/2014/main" id="{12F092D7-6796-4FD7-A1F2-86D667627CE7}"/>
              </a:ext>
            </a:extLst>
          </p:cNvPr>
          <p:cNvPicPr>
            <a:picLocks noChangeAspect="1"/>
          </p:cNvPicPr>
          <p:nvPr userDrawn="1"/>
        </p:nvPicPr>
        <p:blipFill>
          <a:blip r:embed="rId4"/>
          <a:stretch>
            <a:fillRect/>
          </a:stretch>
        </p:blipFill>
        <p:spPr>
          <a:xfrm>
            <a:off x="0" y="0"/>
            <a:ext cx="24384000" cy="13716000"/>
          </a:xfrm>
          <a:prstGeom prst="rect">
            <a:avLst/>
          </a:prstGeom>
        </p:spPr>
      </p:pic>
    </p:spTree>
    <p:extLst>
      <p:ext uri="{BB962C8B-B14F-4D97-AF65-F5344CB8AC3E}">
        <p14:creationId xmlns:p14="http://schemas.microsoft.com/office/powerpoint/2010/main" val="273655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a:srcRect t="267"/>
          <a:stretch/>
        </p:blipFill>
        <p:spPr>
          <a:xfrm>
            <a:off x="0" y="0"/>
            <a:ext cx="24384000" cy="13716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rgbClr val="000000"/>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294329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1D55E0-9E7A-4FD3-90E8-C6DD77F81B20}"/>
              </a:ext>
            </a:extLst>
          </p:cNvPr>
          <p:cNvPicPr>
            <a:picLocks noChangeAspect="1"/>
          </p:cNvPicPr>
          <p:nvPr userDrawn="1"/>
        </p:nvPicPr>
        <p:blipFill rotWithShape="1">
          <a:blip r:embed="rId2"/>
          <a:srcRect b="257"/>
          <a:stretch/>
        </p:blipFill>
        <p:spPr>
          <a:xfrm>
            <a:off x="0" y="0"/>
            <a:ext cx="24384000" cy="13716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rgbClr val="000000"/>
                </a:solidFill>
              </a:defRPr>
            </a:lvl1pPr>
          </a:lstStyle>
          <a:p>
            <a:r>
              <a:rPr lang="en-US" dirty="0"/>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rgbClr val="000000"/>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332256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F4095-F1C1-45C8-81E4-216379760742}"/>
              </a:ext>
            </a:extLst>
          </p:cNvPr>
          <p:cNvPicPr>
            <a:picLocks noChangeAspect="1"/>
          </p:cNvPicPr>
          <p:nvPr userDrawn="1"/>
        </p:nvPicPr>
        <p:blipFill rotWithShape="1">
          <a:blip r:embed="rId2"/>
          <a:srcRect t="251"/>
          <a:stretch/>
        </p:blipFill>
        <p:spPr>
          <a:xfrm>
            <a:off x="0" y="0"/>
            <a:ext cx="24384000" cy="13716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5961964" y="4114801"/>
            <a:ext cx="16675012" cy="3069778"/>
          </a:xfrm>
          <a:prstGeom prst="rect">
            <a:avLst/>
          </a:prstGeom>
        </p:spPr>
        <p:txBody>
          <a:bodyPr anchor="b" anchorCtr="0">
            <a:noAutofit/>
          </a:bodyPr>
          <a:lstStyle>
            <a:lvl1pPr algn="l">
              <a:defRPr sz="9400" b="1" spc="-300">
                <a:solidFill>
                  <a:srgbClr val="000000"/>
                </a:solidFill>
              </a:defRPr>
            </a:lvl1pPr>
          </a:lstStyle>
          <a:p>
            <a:r>
              <a:rPr lang="en-US" dirty="0"/>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5961964" y="7464646"/>
            <a:ext cx="15192376" cy="1660244"/>
          </a:xfrm>
          <a:prstGeom prst="rect">
            <a:avLst/>
          </a:prstGeom>
        </p:spPr>
        <p:txBody>
          <a:bodyPr wrap="square">
            <a:noAutofit/>
          </a:bodyPr>
          <a:lstStyle>
            <a:lvl1pPr marL="0" indent="0" algn="l">
              <a:buNone/>
              <a:defRPr sz="5200" spc="0">
                <a:solidFill>
                  <a:srgbClr val="000000"/>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Presentation Subtitle Lorem Ipsum</a:t>
            </a:r>
          </a:p>
        </p:txBody>
      </p:sp>
    </p:spTree>
    <p:extLst>
      <p:ext uri="{BB962C8B-B14F-4D97-AF65-F5344CB8AC3E}">
        <p14:creationId xmlns:p14="http://schemas.microsoft.com/office/powerpoint/2010/main" val="49673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53456" y="3401568"/>
            <a:ext cx="21682744" cy="87026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8390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53456" y="3401568"/>
            <a:ext cx="21682744" cy="87026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1254124" y="1844089"/>
            <a:ext cx="21682076"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41591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1273615" y="3392487"/>
            <a:ext cx="21662586" cy="8766174"/>
          </a:xfrm>
          <a:prstGeom prst="rect">
            <a:avLst/>
          </a:prstGeom>
        </p:spPr>
        <p:txBody>
          <a:bodyPr/>
          <a:lstStyle>
            <a:lvl1pPr marL="0" indent="0">
              <a:spcBef>
                <a:spcPts val="2400"/>
              </a:spcBef>
              <a:spcAft>
                <a:spcPts val="2000"/>
              </a:spcAft>
              <a:buNone/>
              <a:defRPr sz="4200"/>
            </a:lvl1pPr>
            <a:lvl2pPr marL="914400" indent="0">
              <a:spcBef>
                <a:spcPts val="2400"/>
              </a:spcBef>
              <a:spcAft>
                <a:spcPts val="2000"/>
              </a:spcAft>
              <a:buNone/>
              <a:defRPr sz="4200"/>
            </a:lvl2pPr>
            <a:lvl3pPr marL="1828800" indent="0">
              <a:spcBef>
                <a:spcPts val="2400"/>
              </a:spcBef>
              <a:spcAft>
                <a:spcPts val="2000"/>
              </a:spcAft>
              <a:buNone/>
              <a:defRPr sz="4200"/>
            </a:lvl3pPr>
            <a:lvl4pPr marL="2743200" indent="0">
              <a:spcBef>
                <a:spcPts val="2400"/>
              </a:spcBef>
              <a:spcAft>
                <a:spcPts val="2000"/>
              </a:spcAft>
              <a:buNone/>
              <a:defRPr sz="4200"/>
            </a:lvl4pPr>
            <a:lvl5pPr marL="3657600" indent="0">
              <a:spcBef>
                <a:spcPts val="2400"/>
              </a:spcBef>
              <a:spcAft>
                <a:spcPts val="2000"/>
              </a:spcAft>
              <a:buNone/>
              <a:defRPr sz="42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4" name="Title 1">
            <a:extLst>
              <a:ext uri="{FF2B5EF4-FFF2-40B4-BE49-F238E27FC236}">
                <a16:creationId xmlns:a16="http://schemas.microsoft.com/office/drawing/2014/main" id="{441D3A31-960D-9646-B0DA-490E9DA721BD}"/>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33166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1273615" y="3392487"/>
            <a:ext cx="21662586" cy="8766174"/>
          </a:xfrm>
          <a:prstGeom prst="rect">
            <a:avLst/>
          </a:prstGeom>
        </p:spPr>
        <p:txBody>
          <a:bodyPr/>
          <a:lstStyle>
            <a:lvl1pPr marL="0" indent="0">
              <a:spcBef>
                <a:spcPts val="2400"/>
              </a:spcBef>
              <a:spcAft>
                <a:spcPts val="2000"/>
              </a:spcAft>
              <a:buNone/>
              <a:defRPr sz="4200"/>
            </a:lvl1pPr>
            <a:lvl2pPr marL="914400" indent="0">
              <a:spcBef>
                <a:spcPts val="2400"/>
              </a:spcBef>
              <a:spcAft>
                <a:spcPts val="2000"/>
              </a:spcAft>
              <a:buNone/>
              <a:defRPr sz="4200"/>
            </a:lvl2pPr>
            <a:lvl3pPr marL="1828800" indent="0">
              <a:spcBef>
                <a:spcPts val="2400"/>
              </a:spcBef>
              <a:spcAft>
                <a:spcPts val="2000"/>
              </a:spcAft>
              <a:buNone/>
              <a:defRPr sz="4200"/>
            </a:lvl3pPr>
            <a:lvl4pPr marL="2743200" indent="0">
              <a:spcBef>
                <a:spcPts val="2400"/>
              </a:spcBef>
              <a:spcAft>
                <a:spcPts val="2000"/>
              </a:spcAft>
              <a:buNone/>
              <a:defRPr sz="4200"/>
            </a:lvl4pPr>
            <a:lvl5pPr marL="3657600" indent="0">
              <a:spcBef>
                <a:spcPts val="2400"/>
              </a:spcBef>
              <a:spcAft>
                <a:spcPts val="2000"/>
              </a:spcAft>
              <a:buNone/>
              <a:defRPr sz="42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5" name="Title 1">
            <a:extLst>
              <a:ext uri="{FF2B5EF4-FFF2-40B4-BE49-F238E27FC236}">
                <a16:creationId xmlns:a16="http://schemas.microsoft.com/office/drawing/2014/main" id="{612597D4-1743-A446-927D-1A918D82A4B6}"/>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1254124" y="1844089"/>
            <a:ext cx="21682076"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75253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53456" y="3401568"/>
            <a:ext cx="10363200" cy="87026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12362688" y="3401568"/>
            <a:ext cx="10363200" cy="87026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itle 1">
            <a:extLst>
              <a:ext uri="{FF2B5EF4-FFF2-40B4-BE49-F238E27FC236}">
                <a16:creationId xmlns:a16="http://schemas.microsoft.com/office/drawing/2014/main" id="{53D92680-BEB4-DE46-B4B7-E9C06D2C2DE3}"/>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113194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1463476" y="2667001"/>
            <a:ext cx="10576124" cy="7189382"/>
          </a:xfrm>
          <a:prstGeom prst="rect">
            <a:avLst/>
          </a:prstGeom>
        </p:spPr>
        <p:txBody>
          <a:bodyPr>
            <a:noAutofit/>
          </a:bodyPr>
          <a:lstStyle>
            <a:lvl1pPr marL="0" indent="0">
              <a:lnSpc>
                <a:spcPct val="90000"/>
              </a:lnSpc>
              <a:buNone/>
              <a:defRPr sz="4000">
                <a:solidFill>
                  <a:schemeClr val="tx1"/>
                </a:solidFill>
              </a:defRPr>
            </a:lvl1pPr>
            <a:lvl2pPr>
              <a:lnSpc>
                <a:spcPts val="5200"/>
              </a:lnSpc>
              <a:defRPr sz="3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12362688" y="2667001"/>
            <a:ext cx="10557836" cy="7189382"/>
          </a:xfrm>
          <a:prstGeom prst="rect">
            <a:avLst/>
          </a:prstGeom>
        </p:spPr>
        <p:txBody>
          <a:bodyPr>
            <a:noAutofit/>
          </a:bodyPr>
          <a:lstStyle>
            <a:lvl1pPr marL="0" indent="0">
              <a:lnSpc>
                <a:spcPct val="90000"/>
              </a:lnSpc>
              <a:buNone/>
              <a:defRPr sz="4000">
                <a:solidFill>
                  <a:schemeClr val="tx1"/>
                </a:solidFill>
              </a:defRPr>
            </a:lvl1pPr>
            <a:lvl2pPr>
              <a:lnSpc>
                <a:spcPts val="5200"/>
              </a:lnSpc>
              <a:defRPr sz="3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1463477" y="10049476"/>
            <a:ext cx="10569574" cy="1711324"/>
          </a:xfrm>
          <a:prstGeom prst="rect">
            <a:avLst/>
          </a:prstGeom>
        </p:spPr>
        <p:txBody>
          <a:bodyPr>
            <a:normAutofit/>
          </a:bodyPr>
          <a:lstStyle>
            <a:lvl1pPr marL="0" indent="0">
              <a:lnSpc>
                <a:spcPct val="90000"/>
              </a:lnSpc>
              <a:buNone/>
              <a:defRPr sz="3600"/>
            </a:lvl1pPr>
          </a:lstStyle>
          <a:p>
            <a:pPr lvl="0"/>
            <a:r>
              <a:rPr lang="en-US" dirty="0"/>
              <a:t>Brief caption or descriptive statement</a:t>
            </a:r>
          </a:p>
          <a:p>
            <a:pPr lvl="0"/>
            <a:r>
              <a:rPr lang="en-US" dirty="0"/>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12362691" y="10049476"/>
            <a:ext cx="10573510" cy="1711324"/>
          </a:xfrm>
          <a:prstGeom prst="rect">
            <a:avLst/>
          </a:prstGeom>
        </p:spPr>
        <p:txBody>
          <a:bodyPr>
            <a:normAutofit/>
          </a:bodyPr>
          <a:lstStyle>
            <a:lvl1pPr marL="0" indent="0">
              <a:lnSpc>
                <a:spcPct val="90000"/>
              </a:lnSpc>
              <a:buNone/>
              <a:defRPr sz="3600"/>
            </a:lvl1pPr>
          </a:lstStyle>
          <a:p>
            <a:pPr lvl="0"/>
            <a:r>
              <a:rPr lang="en-US" dirty="0"/>
              <a:t>Brief caption or descriptive statement</a:t>
            </a:r>
          </a:p>
          <a:p>
            <a:pPr lvl="0"/>
            <a:r>
              <a:rPr lang="en-US" dirty="0"/>
              <a:t>Relating to picture</a:t>
            </a:r>
          </a:p>
        </p:txBody>
      </p:sp>
      <p:sp>
        <p:nvSpPr>
          <p:cNvPr id="10" name="Title 1">
            <a:extLst>
              <a:ext uri="{FF2B5EF4-FFF2-40B4-BE49-F238E27FC236}">
                <a16:creationId xmlns:a16="http://schemas.microsoft.com/office/drawing/2014/main" id="{A6097DE4-2D58-9F48-A5E5-D21F3555BEE6}"/>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213322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0" name="Title Text"/>
          <p:cNvSpPr txBox="1">
            <a:spLocks noGrp="1"/>
          </p:cNvSpPr>
          <p:nvPr>
            <p:ph type="title"/>
          </p:nvPr>
        </p:nvSpPr>
        <p:spPr>
          <a:xfrm>
            <a:off x="1231900" y="5295900"/>
            <a:ext cx="21907500" cy="3124200"/>
          </a:xfrm>
          <a:prstGeom prst="rect">
            <a:avLst/>
          </a:prstGeom>
        </p:spPr>
        <p:txBody>
          <a:bodyPr anchor="ctr"/>
          <a:lstStyle>
            <a:lvl1pPr>
              <a:defRPr sz="8600" spc="1375"/>
            </a:lvl1p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1256630" y="2596896"/>
            <a:ext cx="10746396" cy="1647824"/>
          </a:xfrm>
          <a:prstGeom prst="rect">
            <a:avLst/>
          </a:prstGeom>
        </p:spPr>
        <p:txBody>
          <a:bodyPr anchor="b">
            <a:noAutofit/>
          </a:bodyPr>
          <a:lstStyle>
            <a:lvl1pPr marL="0" indent="0">
              <a:buNone/>
              <a:defRPr sz="4800" b="1">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1256632" y="4370832"/>
            <a:ext cx="10782968" cy="73691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12380976" y="2596896"/>
            <a:ext cx="10555224" cy="1647824"/>
          </a:xfrm>
          <a:prstGeom prst="rect">
            <a:avLst/>
          </a:prstGeom>
        </p:spPr>
        <p:txBody>
          <a:bodyPr anchor="b">
            <a:noAutofit/>
          </a:bodyPr>
          <a:lstStyle>
            <a:lvl1pPr marL="0" indent="0">
              <a:buNone/>
              <a:defRPr sz="4800" b="1">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12380976" y="4370832"/>
            <a:ext cx="10555224" cy="7369176"/>
          </a:xfrm>
          <a:prstGeom prst="rect">
            <a:avLst/>
          </a:prstGeom>
        </p:spPr>
        <p:txBody>
          <a:bodyPr>
            <a:noAutofit/>
          </a:bodyPr>
          <a:lstStyle>
            <a:lvl1pPr>
              <a:lnSpc>
                <a:spcPct val="90000"/>
              </a:lnSpc>
              <a:spcBef>
                <a:spcPts val="2800"/>
              </a:spcBef>
              <a:defRPr sz="4400">
                <a:solidFill>
                  <a:schemeClr val="tx1"/>
                </a:solidFill>
              </a:defRPr>
            </a:lvl1pPr>
            <a:lvl2pPr>
              <a:lnSpc>
                <a:spcPct val="90000"/>
              </a:lnSpc>
              <a:spcBef>
                <a:spcPts val="1800"/>
              </a:spcBef>
              <a:defRPr sz="3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7" name="Title 1">
            <a:extLst>
              <a:ext uri="{FF2B5EF4-FFF2-40B4-BE49-F238E27FC236}">
                <a16:creationId xmlns:a16="http://schemas.microsoft.com/office/drawing/2014/main" id="{E178A031-37AD-504A-92DC-F014AEAFD600}"/>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172411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1252930" y="3401568"/>
            <a:ext cx="6946900" cy="8702676"/>
          </a:xfrm>
          <a:prstGeom prst="rect">
            <a:avLst/>
          </a:prstGeom>
        </p:spPr>
        <p:txBody>
          <a:bodyPr>
            <a:noAutofit/>
          </a:bodyPr>
          <a:lstStyle>
            <a:lvl1pPr>
              <a:lnSpc>
                <a:spcPct val="90000"/>
              </a:lnSpc>
              <a:spcBef>
                <a:spcPts val="2000"/>
              </a:spcBef>
              <a:defRPr sz="3600">
                <a:solidFill>
                  <a:schemeClr val="tx1"/>
                </a:solidFill>
              </a:defRPr>
            </a:lvl1pPr>
            <a:lvl2pPr>
              <a:lnSpc>
                <a:spcPct val="90000"/>
              </a:lnSpc>
              <a:spcBef>
                <a:spcPts val="1200"/>
              </a:spcBef>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8526854" y="3401568"/>
            <a:ext cx="6946900" cy="8702676"/>
          </a:xfrm>
          <a:prstGeom prst="rect">
            <a:avLst/>
          </a:prstGeom>
        </p:spPr>
        <p:txBody>
          <a:bodyPr>
            <a:noAutofit/>
          </a:bodyPr>
          <a:lstStyle>
            <a:lvl1pPr>
              <a:lnSpc>
                <a:spcPct val="90000"/>
              </a:lnSpc>
              <a:spcBef>
                <a:spcPts val="2000"/>
              </a:spcBef>
              <a:defRPr sz="3600">
                <a:solidFill>
                  <a:schemeClr val="tx1"/>
                </a:solidFill>
              </a:defRPr>
            </a:lvl1pPr>
            <a:lvl2pPr>
              <a:lnSpc>
                <a:spcPct val="90000"/>
              </a:lnSpc>
              <a:spcBef>
                <a:spcPts val="1200"/>
              </a:spcBef>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15800778" y="3401568"/>
            <a:ext cx="6940552" cy="8702676"/>
          </a:xfrm>
          <a:prstGeom prst="rect">
            <a:avLst/>
          </a:prstGeom>
        </p:spPr>
        <p:txBody>
          <a:bodyPr>
            <a:noAutofit/>
          </a:bodyPr>
          <a:lstStyle>
            <a:lvl1pPr>
              <a:lnSpc>
                <a:spcPct val="90000"/>
              </a:lnSpc>
              <a:spcBef>
                <a:spcPts val="2000"/>
              </a:spcBef>
              <a:defRPr sz="3600">
                <a:solidFill>
                  <a:schemeClr val="tx1"/>
                </a:solidFill>
              </a:defRPr>
            </a:lvl1pPr>
            <a:lvl2pPr>
              <a:lnSpc>
                <a:spcPct val="90000"/>
              </a:lnSpc>
              <a:spcBef>
                <a:spcPts val="1200"/>
              </a:spcBef>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7" name="Title 1">
            <a:extLst>
              <a:ext uri="{FF2B5EF4-FFF2-40B4-BE49-F238E27FC236}">
                <a16:creationId xmlns:a16="http://schemas.microsoft.com/office/drawing/2014/main" id="{547D5C90-51D3-B846-A0DB-89367F833066}"/>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263011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1256633" y="2596896"/>
            <a:ext cx="7138066" cy="1645920"/>
          </a:xfrm>
          <a:prstGeom prst="rect">
            <a:avLst/>
          </a:prstGeom>
        </p:spPr>
        <p:txBody>
          <a:bodyPr anchor="b">
            <a:noAutofit/>
          </a:bodyPr>
          <a:lstStyle>
            <a:lvl1pPr marL="0" indent="0">
              <a:buNone/>
              <a:defRPr sz="4400" b="1">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1256633" y="4370832"/>
            <a:ext cx="7138066" cy="7989444"/>
          </a:xfrm>
          <a:prstGeom prst="rect">
            <a:avLst/>
          </a:prstGeom>
        </p:spPr>
        <p:txBody>
          <a:bodyPr>
            <a:noAutofit/>
          </a:bodyPr>
          <a:lstStyle>
            <a:lvl1pPr>
              <a:lnSpc>
                <a:spcPts val="4000"/>
              </a:lnSpc>
              <a:defRPr sz="3600">
                <a:solidFill>
                  <a:schemeClr val="tx1"/>
                </a:solidFill>
              </a:defRPr>
            </a:lvl1pPr>
            <a:lvl2pPr>
              <a:lnSpc>
                <a:spcPts val="4000"/>
              </a:lnSpc>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8519215" y="2596896"/>
            <a:ext cx="7146234" cy="1645920"/>
          </a:xfrm>
          <a:prstGeom prst="rect">
            <a:avLst/>
          </a:prstGeom>
        </p:spPr>
        <p:txBody>
          <a:bodyPr anchor="b">
            <a:noAutofit/>
          </a:bodyPr>
          <a:lstStyle>
            <a:lvl1pPr marL="0" indent="0">
              <a:buNone/>
              <a:defRPr sz="4400" b="1">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8519215" y="4370832"/>
            <a:ext cx="7146234" cy="7989444"/>
          </a:xfrm>
          <a:prstGeom prst="rect">
            <a:avLst/>
          </a:prstGeom>
        </p:spPr>
        <p:txBody>
          <a:bodyPr>
            <a:noAutofit/>
          </a:bodyPr>
          <a:lstStyle>
            <a:lvl1pPr>
              <a:lnSpc>
                <a:spcPts val="4000"/>
              </a:lnSpc>
              <a:defRPr sz="3600">
                <a:solidFill>
                  <a:schemeClr val="tx1"/>
                </a:solidFill>
              </a:defRPr>
            </a:lvl1pPr>
            <a:lvl2pPr>
              <a:lnSpc>
                <a:spcPts val="4000"/>
              </a:lnSpc>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15786527" y="2596896"/>
            <a:ext cx="7146234" cy="1645920"/>
          </a:xfrm>
          <a:prstGeom prst="rect">
            <a:avLst/>
          </a:prstGeom>
        </p:spPr>
        <p:txBody>
          <a:bodyPr anchor="b">
            <a:noAutofit/>
          </a:bodyPr>
          <a:lstStyle>
            <a:lvl1pPr marL="0" indent="0">
              <a:buNone/>
              <a:defRPr sz="4400" b="1">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15786527" y="4370832"/>
            <a:ext cx="7146234" cy="7989444"/>
          </a:xfrm>
          <a:prstGeom prst="rect">
            <a:avLst/>
          </a:prstGeom>
        </p:spPr>
        <p:txBody>
          <a:bodyPr>
            <a:noAutofit/>
          </a:bodyPr>
          <a:lstStyle>
            <a:lvl1pPr>
              <a:lnSpc>
                <a:spcPts val="4000"/>
              </a:lnSpc>
              <a:defRPr sz="3600">
                <a:solidFill>
                  <a:schemeClr val="tx1"/>
                </a:solidFill>
              </a:defRPr>
            </a:lvl1pPr>
            <a:lvl2pPr>
              <a:lnSpc>
                <a:spcPts val="4000"/>
              </a:lnSpc>
              <a:defRPr sz="2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2" name="Title 1">
            <a:extLst>
              <a:ext uri="{FF2B5EF4-FFF2-40B4-BE49-F238E27FC236}">
                <a16:creationId xmlns:a16="http://schemas.microsoft.com/office/drawing/2014/main" id="{64A46A50-B903-3347-8772-58625E888DDF}"/>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1254124" y="1844089"/>
            <a:ext cx="21682076"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65925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guide id="3" pos="114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B62BDF-09FE-7041-A88C-CA70903E3763}"/>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9042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1254124" y="1844089"/>
            <a:ext cx="21682076" cy="826670"/>
          </a:xfrm>
          <a:prstGeom prst="rect">
            <a:avLst/>
          </a:prstGeom>
        </p:spPr>
        <p:txBody>
          <a:bodyPr anchor="t"/>
          <a:lstStyle>
            <a:lvl1pPr marL="0" indent="0">
              <a:buNone/>
              <a:defRPr sz="4800">
                <a:solidFill>
                  <a:schemeClr val="accent6"/>
                </a:solidFill>
              </a:defRPr>
            </a:lvl1pPr>
            <a:lvl2pPr marL="9144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26523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3675" y="2667002"/>
            <a:ext cx="14201774" cy="9100268"/>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15799632" y="2667004"/>
            <a:ext cx="7136568" cy="9100264"/>
          </a:xfrm>
          <a:prstGeom prst="rect">
            <a:avLst/>
          </a:prstGeom>
        </p:spPr>
        <p:txBody>
          <a:bodyPr>
            <a:normAutofit/>
          </a:bodyPr>
          <a:lstStyle>
            <a:lvl1pPr marL="0" indent="0">
              <a:lnSpc>
                <a:spcPct val="90000"/>
              </a:lnSpc>
              <a:buNone/>
              <a:defRPr sz="4000"/>
            </a:lvl1pPr>
          </a:lstStyle>
          <a:p>
            <a:pPr lvl="0"/>
            <a:r>
              <a:rPr lang="en-US" sz="4000" dirty="0"/>
              <a:t>Brief caption or descriptive</a:t>
            </a:r>
          </a:p>
          <a:p>
            <a:pPr lvl="0"/>
            <a:r>
              <a:rPr lang="en-US" sz="4000" dirty="0"/>
              <a:t>Statement relating to picture</a:t>
            </a:r>
            <a:endParaRPr lang="en-US" dirty="0"/>
          </a:p>
        </p:txBody>
      </p:sp>
      <p:sp>
        <p:nvSpPr>
          <p:cNvPr id="6" name="Title 1">
            <a:extLst>
              <a:ext uri="{FF2B5EF4-FFF2-40B4-BE49-F238E27FC236}">
                <a16:creationId xmlns:a16="http://schemas.microsoft.com/office/drawing/2014/main" id="{88BCE58D-A19F-254D-833D-BE1804D1BD04}"/>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343851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2234" y="2667001"/>
            <a:ext cx="10568104" cy="7203442"/>
          </a:xfrm>
          <a:prstGeom prst="rect">
            <a:avLst/>
          </a:prstGeom>
        </p:spPr>
        <p:txBody>
          <a:bodyPr/>
          <a:lstStyle>
            <a:lvl1pPr marL="0" indent="0">
              <a:buNone/>
              <a:defRPr/>
            </a:lvl1pPr>
          </a:lstStyle>
          <a:p>
            <a:r>
              <a:rPr lang="en-US" dirty="0"/>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12353667" y="2667001"/>
            <a:ext cx="10582534" cy="7233094"/>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1464710" y="10113103"/>
            <a:ext cx="10568104" cy="1654174"/>
          </a:xfrm>
          <a:prstGeom prst="rect">
            <a:avLst/>
          </a:prstGeom>
        </p:spPr>
        <p:txBody>
          <a:bodyPr>
            <a:normAutofit/>
          </a:bodyPr>
          <a:lstStyle>
            <a:lvl1pPr marL="0" indent="0">
              <a:buNone/>
              <a:defRPr sz="3600"/>
            </a:lvl1pPr>
          </a:lstStyle>
          <a:p>
            <a:pPr lvl="0"/>
            <a:r>
              <a:rPr lang="en-US" sz="3600" dirty="0"/>
              <a:t>Brief caption or descriptive statement relating </a:t>
            </a:r>
            <a:br>
              <a:rPr lang="en-US" sz="3600" dirty="0"/>
            </a:br>
            <a:r>
              <a:rPr lang="en-US" sz="36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12353667" y="10113103"/>
            <a:ext cx="10582534" cy="1654174"/>
          </a:xfrm>
          <a:prstGeom prst="rect">
            <a:avLst/>
          </a:prstGeom>
        </p:spPr>
        <p:txBody>
          <a:bodyPr>
            <a:normAutofit/>
          </a:bodyPr>
          <a:lstStyle>
            <a:lvl1pPr marL="0" indent="0">
              <a:buNone/>
              <a:defRPr sz="3600"/>
            </a:lvl1pPr>
          </a:lstStyle>
          <a:p>
            <a:pPr lvl="0"/>
            <a:r>
              <a:rPr lang="en-US" sz="3600" dirty="0"/>
              <a:t>Brief caption or descriptive statement relating </a:t>
            </a:r>
            <a:br>
              <a:rPr lang="en-US" sz="3600" dirty="0"/>
            </a:br>
            <a:r>
              <a:rPr lang="en-US" sz="3600" dirty="0"/>
              <a:t>to picture</a:t>
            </a:r>
            <a:endParaRPr lang="en-US" dirty="0"/>
          </a:p>
        </p:txBody>
      </p:sp>
      <p:sp>
        <p:nvSpPr>
          <p:cNvPr id="9" name="Title 1">
            <a:extLst>
              <a:ext uri="{FF2B5EF4-FFF2-40B4-BE49-F238E27FC236}">
                <a16:creationId xmlns:a16="http://schemas.microsoft.com/office/drawing/2014/main" id="{AC7D8CEB-BB8E-1048-B979-FDAB5E5A6CE4}"/>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3234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56809" y="3401567"/>
            <a:ext cx="6937890" cy="6469790"/>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1465816" y="10113105"/>
            <a:ext cx="6946900" cy="1654174"/>
          </a:xfrm>
          <a:prstGeom prst="rect">
            <a:avLst/>
          </a:prstGeom>
        </p:spPr>
        <p:txBody>
          <a:bodyPr>
            <a:normAutofit/>
          </a:bodyPr>
          <a:lstStyle>
            <a:lvl1pPr marL="0" indent="0">
              <a:buNone/>
              <a:defRPr sz="3200"/>
            </a:lvl1pPr>
          </a:lstStyle>
          <a:p>
            <a:pPr lvl="0"/>
            <a:r>
              <a:rPr lang="en-US" sz="36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8721727" y="3401567"/>
            <a:ext cx="6943722" cy="6469790"/>
          </a:xfrm>
          <a:prstGeom prst="rect">
            <a:avLst/>
          </a:prstGeom>
        </p:spPr>
        <p:txBody>
          <a:bodyPr/>
          <a:lstStyle>
            <a:lvl1pPr marL="0" indent="0">
              <a:buNone/>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15992476" y="3401567"/>
            <a:ext cx="6943724" cy="6469790"/>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8721727" y="10113105"/>
            <a:ext cx="6931726" cy="1654174"/>
          </a:xfrm>
          <a:prstGeom prst="rect">
            <a:avLst/>
          </a:prstGeom>
        </p:spPr>
        <p:txBody>
          <a:bodyPr>
            <a:normAutofit/>
          </a:bodyPr>
          <a:lstStyle>
            <a:lvl1pPr marL="0" indent="0">
              <a:buNone/>
              <a:defRPr sz="3200"/>
            </a:lvl1pPr>
          </a:lstStyle>
          <a:p>
            <a:pPr lvl="0"/>
            <a:r>
              <a:rPr lang="en-US" sz="36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15992476" y="10113105"/>
            <a:ext cx="6943724" cy="1654174"/>
          </a:xfrm>
          <a:prstGeom prst="rect">
            <a:avLst/>
          </a:prstGeom>
        </p:spPr>
        <p:txBody>
          <a:bodyPr>
            <a:normAutofit/>
          </a:bodyPr>
          <a:lstStyle>
            <a:lvl1pPr marL="0" indent="0">
              <a:buNone/>
              <a:defRPr sz="3200"/>
            </a:lvl1pPr>
          </a:lstStyle>
          <a:p>
            <a:pPr lvl="0"/>
            <a:r>
              <a:rPr lang="en-US" sz="3600" dirty="0"/>
              <a:t>Brief caption or descriptive statement relating to picture</a:t>
            </a:r>
            <a:endParaRPr lang="en-US" dirty="0"/>
          </a:p>
        </p:txBody>
      </p:sp>
      <p:sp>
        <p:nvSpPr>
          <p:cNvPr id="9" name="Title 1">
            <a:extLst>
              <a:ext uri="{FF2B5EF4-FFF2-40B4-BE49-F238E27FC236}">
                <a16:creationId xmlns:a16="http://schemas.microsoft.com/office/drawing/2014/main" id="{DDBB3E38-26B9-BC4F-B638-1520F3CBA31E}"/>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8933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1465817" y="3401568"/>
            <a:ext cx="5062454" cy="5255392"/>
          </a:xfrm>
          <a:prstGeom prst="rect">
            <a:avLst/>
          </a:prstGeom>
        </p:spPr>
        <p:txBody>
          <a:bodyPr/>
          <a:lstStyle>
            <a:lvl1pPr marL="0" indent="0">
              <a:buNone/>
              <a:defRPr/>
            </a:lvl1pPr>
          </a:lstStyle>
          <a:p>
            <a:r>
              <a:rPr lang="en-US" dirty="0"/>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1465817" y="8898158"/>
            <a:ext cx="5062454"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6916555" y="3401568"/>
            <a:ext cx="5062454" cy="5255392"/>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6916552" y="8898158"/>
            <a:ext cx="5082140"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12385309" y="3401568"/>
            <a:ext cx="5062454" cy="5255392"/>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12385310" y="8898158"/>
            <a:ext cx="5082140"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17872077" y="3401568"/>
            <a:ext cx="5062454" cy="5255392"/>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17872076" y="8898158"/>
            <a:ext cx="5064124" cy="1714500"/>
          </a:xfrm>
          <a:prstGeom prst="rect">
            <a:avLst/>
          </a:prstGeom>
        </p:spPr>
        <p:txBody>
          <a:bodyPr>
            <a:normAutofit/>
          </a:bodyPr>
          <a:lstStyle>
            <a:lvl1pPr marL="0" marR="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sz="3200"/>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sz="3200" dirty="0"/>
              <a:t>Brief caption or descriptive statement relating to picture</a:t>
            </a:r>
            <a:endParaRPr lang="en-US" dirty="0"/>
          </a:p>
        </p:txBody>
      </p:sp>
      <p:sp>
        <p:nvSpPr>
          <p:cNvPr id="11" name="Title 1">
            <a:extLst>
              <a:ext uri="{FF2B5EF4-FFF2-40B4-BE49-F238E27FC236}">
                <a16:creationId xmlns:a16="http://schemas.microsoft.com/office/drawing/2014/main" id="{35933673-328F-E849-98D5-64D9C36BB243}"/>
              </a:ext>
            </a:extLst>
          </p:cNvPr>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5356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6" name="Title Text"/>
          <p:cNvSpPr txBox="1">
            <a:spLocks noGrp="1"/>
          </p:cNvSpPr>
          <p:nvPr>
            <p:ph type="title"/>
          </p:nvPr>
        </p:nvSpPr>
        <p:spPr>
          <a:prstGeom prst="rect">
            <a:avLst/>
          </a:prstGeom>
        </p:spPr>
        <p:txBody>
          <a:bodyPr/>
          <a:lstStyle/>
          <a:p>
            <a:r>
              <a:t>Title Text</a:t>
            </a:r>
          </a:p>
        </p:txBody>
      </p:sp>
      <p:sp>
        <p:nvSpPr>
          <p:cNvPr id="8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B7B25-0372-482A-86A5-EC8B58DACC33}"/>
              </a:ext>
            </a:extLst>
          </p:cNvPr>
          <p:cNvPicPr>
            <a:picLocks noChangeAspect="1"/>
          </p:cNvPicPr>
          <p:nvPr userDrawn="1"/>
        </p:nvPicPr>
        <p:blipFill>
          <a:blip r:embed="rId2"/>
          <a:stretch>
            <a:fillRect/>
          </a:stretch>
        </p:blipFill>
        <p:spPr>
          <a:xfrm>
            <a:off x="0" y="857"/>
            <a:ext cx="24384000" cy="13714286"/>
          </a:xfrm>
          <a:prstGeom prst="rect">
            <a:avLst/>
          </a:prstGeom>
        </p:spPr>
      </p:pic>
    </p:spTree>
    <p:extLst>
      <p:ext uri="{BB962C8B-B14F-4D97-AF65-F5344CB8AC3E}">
        <p14:creationId xmlns:p14="http://schemas.microsoft.com/office/powerpoint/2010/main" val="1700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标题和内容">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圆角矩形 6"/>
          <p:cNvSpPr/>
          <p:nvPr userDrawn="1"/>
        </p:nvSpPr>
        <p:spPr>
          <a:xfrm>
            <a:off x="625010" y="640428"/>
            <a:ext cx="23112000" cy="12528000"/>
          </a:xfrm>
          <a:prstGeom prst="roundRect">
            <a:avLst>
              <a:gd name="adj" fmla="val 3580"/>
            </a:avLst>
          </a:prstGeom>
          <a:solidFill>
            <a:schemeClr val="bg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4" name="Picture 3"/>
          <p:cNvPicPr>
            <a:picLocks noChangeAspect="1"/>
          </p:cNvPicPr>
          <p:nvPr userDrawn="1"/>
        </p:nvPicPr>
        <p:blipFill rotWithShape="1">
          <a:blip r:embed="rId2"/>
          <a:srcRect r="59334" b="77874"/>
          <a:stretch>
            <a:fillRect/>
          </a:stretch>
        </p:blipFill>
        <p:spPr>
          <a:xfrm>
            <a:off x="18507544" y="12583115"/>
            <a:ext cx="4744340" cy="585314"/>
          </a:xfrm>
          <a:prstGeom prst="rect">
            <a:avLst/>
          </a:prstGeom>
        </p:spPr>
      </p:pic>
    </p:spTree>
    <p:extLst>
      <p:ext uri="{BB962C8B-B14F-4D97-AF65-F5344CB8AC3E}">
        <p14:creationId xmlns:p14="http://schemas.microsoft.com/office/powerpoint/2010/main" val="119605959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068801" y="3108961"/>
            <a:ext cx="5826694" cy="9189566"/>
          </a:xfrm>
        </p:spPr>
        <p:txBody>
          <a:bodyPr>
            <a:normAutofit/>
          </a:bodyPr>
          <a:lstStyle>
            <a:lvl1pPr marL="0" indent="0">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7"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1699839"/>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068801" y="3108961"/>
            <a:ext cx="5826694" cy="9189566"/>
          </a:xfrm>
        </p:spPr>
        <p:txBody>
          <a:bodyPr>
            <a:normAutofit/>
          </a:bodyPr>
          <a:lstStyle>
            <a:lvl1pPr marL="0" indent="0">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7"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1217733"/>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068801" y="3108961"/>
            <a:ext cx="5826694" cy="9189566"/>
          </a:xfrm>
        </p:spPr>
        <p:txBody>
          <a:bodyPr>
            <a:normAutofit/>
          </a:bodyPr>
          <a:lstStyle>
            <a:lvl1pPr marL="0" indent="0">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7"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878271"/>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068801" y="3108961"/>
            <a:ext cx="5826694" cy="9189566"/>
          </a:xfrm>
        </p:spPr>
        <p:txBody>
          <a:bodyPr>
            <a:normAutofit/>
          </a:bodyPr>
          <a:lstStyle>
            <a:lvl1pPr marL="0" indent="0">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7"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7809720"/>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14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ith Caption, Subtitle">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068801" y="3108961"/>
            <a:ext cx="5826694" cy="9189566"/>
          </a:xfrm>
        </p:spPr>
        <p:txBody>
          <a:bodyPr>
            <a:normAutofit/>
          </a:bodyPr>
          <a:lstStyle>
            <a:lvl1pPr marL="0" indent="0">
              <a:spcBef>
                <a:spcPts val="1200"/>
              </a:spcBef>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6" name="Text Placeholder 7"/>
          <p:cNvSpPr>
            <a:spLocks noGrp="1"/>
          </p:cNvSpPr>
          <p:nvPr>
            <p:ph type="body" sz="quarter" idx="13" hasCustomPrompt="1"/>
          </p:nvPr>
        </p:nvSpPr>
        <p:spPr>
          <a:xfrm>
            <a:off x="1219201" y="1583358"/>
            <a:ext cx="21676294" cy="738664"/>
          </a:xfrm>
        </p:spPr>
        <p:txBody>
          <a:bodyPr vert="horz" lIns="121899" tIns="0" rIns="121899" bIns="0" rtlCol="0">
            <a:normAutofit/>
          </a:bodyPr>
          <a:lstStyle>
            <a:lvl1pPr marL="0" indent="0">
              <a:buNone/>
              <a:defRPr lang="en-US" sz="4800" dirty="0">
                <a:solidFill>
                  <a:schemeClr val="accent6"/>
                </a:solidFill>
              </a:defRPr>
            </a:lvl1pPr>
          </a:lstStyle>
          <a:p>
            <a:pPr marL="469820" lvl="0" indent="-469820">
              <a:spcBef>
                <a:spcPts val="0"/>
              </a:spcBef>
            </a:pPr>
            <a:r>
              <a:rPr lang="en-US" dirty="0"/>
              <a:t>Click To Add Subtitle</a:t>
            </a:r>
          </a:p>
        </p:txBody>
      </p:sp>
      <p:sp>
        <p:nvSpPr>
          <p:cNvPr id="7"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739621"/>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809087308"/>
      </p:ext>
    </p:extLst>
  </p:cSld>
  <p:clrMapOvr>
    <a:masterClrMapping/>
  </p:clrMapOvr>
  <p:transition spd="slow">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Content with bullet caption,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219201" y="176301"/>
            <a:ext cx="21676294" cy="1459994"/>
          </a:xfrm>
        </p:spPr>
        <p:txBody>
          <a:bodyPr>
            <a:normAutofit/>
          </a:bodyPr>
          <a:lstStyle/>
          <a:p>
            <a:r>
              <a:rPr lang="en-US" dirty="0"/>
              <a:t>Click To Edit Master Title Style</a:t>
            </a:r>
          </a:p>
        </p:txBody>
      </p:sp>
      <p:sp>
        <p:nvSpPr>
          <p:cNvPr id="6" name="Text Placeholder 7"/>
          <p:cNvSpPr>
            <a:spLocks noGrp="1"/>
          </p:cNvSpPr>
          <p:nvPr>
            <p:ph type="body" sz="quarter" idx="13" hasCustomPrompt="1"/>
          </p:nvPr>
        </p:nvSpPr>
        <p:spPr>
          <a:xfrm>
            <a:off x="1219201" y="1583358"/>
            <a:ext cx="21676294" cy="738664"/>
          </a:xfrm>
        </p:spPr>
        <p:txBody>
          <a:bodyPr vert="horz" lIns="121899" tIns="0" rIns="121899" bIns="0" rtlCol="0">
            <a:normAutofit/>
          </a:bodyPr>
          <a:lstStyle>
            <a:lvl1pPr marL="0" indent="0">
              <a:buNone/>
              <a:defRPr lang="en-US" sz="4800" dirty="0">
                <a:solidFill>
                  <a:schemeClr val="accent6"/>
                </a:solidFill>
              </a:defRPr>
            </a:lvl1pPr>
          </a:lstStyle>
          <a:p>
            <a:pPr marL="469820" lvl="0" indent="-469820">
              <a:spcBef>
                <a:spcPts val="0"/>
              </a:spcBef>
            </a:pPr>
            <a:r>
              <a:rPr lang="en-US" dirty="0"/>
              <a:t>Click To Add Subtitle</a:t>
            </a:r>
          </a:p>
        </p:txBody>
      </p:sp>
      <p:sp>
        <p:nvSpPr>
          <p:cNvPr id="9" name="Content Placeholder 2"/>
          <p:cNvSpPr>
            <a:spLocks noGrp="1"/>
          </p:cNvSpPr>
          <p:nvPr>
            <p:ph idx="10"/>
          </p:nvPr>
        </p:nvSpPr>
        <p:spPr>
          <a:xfrm>
            <a:off x="1219204" y="3108960"/>
            <a:ext cx="15239996" cy="9189568"/>
          </a:xfrm>
        </p:spPr>
        <p:txBody>
          <a:bodyPr>
            <a:normAutofit/>
          </a:bodyPr>
          <a:lstStyle>
            <a:lvl1pPr>
              <a:buClr>
                <a:schemeClr val="accent6"/>
              </a:buClr>
              <a:defRPr sz="5600"/>
            </a:lvl1pPr>
            <a:lvl2pPr>
              <a:buClr>
                <a:schemeClr val="accent6"/>
              </a:buClr>
              <a:defRPr sz="4800"/>
            </a:lvl2pPr>
            <a:lvl3pPr>
              <a:buClr>
                <a:schemeClr val="accent6"/>
              </a:buClr>
              <a:defRPr sz="4000"/>
            </a:lvl3pPr>
            <a:lvl4pPr>
              <a:buClr>
                <a:schemeClr val="accent6"/>
              </a:buClr>
              <a:defRPr sz="3600"/>
            </a:lvl4pPr>
            <a:lvl5pPr>
              <a:buClr>
                <a:schemeClr val="accent6"/>
              </a:buCl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7068801" y="3108961"/>
            <a:ext cx="5826694" cy="9189566"/>
          </a:xfrm>
        </p:spPr>
        <p:txBody>
          <a:bodyPr>
            <a:normAutofit/>
          </a:bodyPr>
          <a:lstStyle>
            <a:lvl1pPr>
              <a:buClr>
                <a:schemeClr val="accent6"/>
              </a:buClr>
              <a:defRPr sz="4400"/>
            </a:lvl1pPr>
            <a:lvl2pPr>
              <a:buClr>
                <a:schemeClr val="accent6"/>
              </a:buClr>
              <a:defRPr sz="3600"/>
            </a:lvl2pPr>
            <a:lvl3pPr>
              <a:buClr>
                <a:schemeClr val="accent6"/>
              </a:buClr>
              <a:defRPr sz="3200"/>
            </a:lvl3pPr>
            <a:lvl4pPr>
              <a:buClr>
                <a:schemeClr val="accent6"/>
              </a:buClr>
              <a:defRPr sz="2800"/>
            </a:lvl4pPr>
            <a:lvl5pPr>
              <a:buClr>
                <a:schemeClr val="accent6"/>
              </a:buCl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16216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15" name="Image"/>
          <p:cNvSpPr>
            <a:spLocks noGrp="1"/>
          </p:cNvSpPr>
          <p:nvPr>
            <p:ph type="pic" sz="half" idx="13"/>
          </p:nvPr>
        </p:nvSpPr>
        <p:spPr>
          <a:xfrm>
            <a:off x="11907501" y="5275274"/>
            <a:ext cx="12700001" cy="8781134"/>
          </a:xfrm>
          <a:prstGeom prst="rect">
            <a:avLst/>
          </a:prstGeom>
        </p:spPr>
        <p:txBody>
          <a:bodyPr lIns="91439" tIns="45719" rIns="91439" bIns="45719" anchor="t">
            <a:noAutofit/>
          </a:bodyPr>
          <a:lstStyle/>
          <a:p>
            <a:endParaRPr/>
          </a:p>
        </p:txBody>
      </p:sp>
      <p:sp>
        <p:nvSpPr>
          <p:cNvPr id="116" name="143918632_1620x1622.jpeg"/>
          <p:cNvSpPr>
            <a:spLocks noGrp="1"/>
          </p:cNvSpPr>
          <p:nvPr>
            <p:ph type="pic" idx="14"/>
          </p:nvPr>
        </p:nvSpPr>
        <p:spPr>
          <a:xfrm>
            <a:off x="12192000" y="-2387600"/>
            <a:ext cx="12192000" cy="12207052"/>
          </a:xfrm>
          <a:prstGeom prst="rect">
            <a:avLst/>
          </a:prstGeom>
        </p:spPr>
        <p:txBody>
          <a:bodyPr lIns="91439" tIns="45719" rIns="91439" bIns="45719" anchor="t">
            <a:noAutofit/>
          </a:bodyPr>
          <a:lstStyle/>
          <a:p>
            <a:endParaRPr/>
          </a:p>
        </p:txBody>
      </p:sp>
      <p:sp>
        <p:nvSpPr>
          <p:cNvPr id="117" name="Image"/>
          <p:cNvSpPr>
            <a:spLocks noGrp="1"/>
          </p:cNvSpPr>
          <p:nvPr>
            <p:ph type="pic" idx="15"/>
          </p:nvPr>
        </p:nvSpPr>
        <p:spPr>
          <a:xfrm>
            <a:off x="-114300" y="-139700"/>
            <a:ext cx="12458700" cy="14008100"/>
          </a:xfrm>
          <a:prstGeom prst="rect">
            <a:avLst/>
          </a:prstGeom>
        </p:spPr>
        <p:txBody>
          <a:bodyPr lIns="91439" tIns="45719" rIns="91439" bIns="45719" anchor="t">
            <a:noAutofit/>
          </a:bodyPr>
          <a:lstStyle/>
          <a:p>
            <a:endParaRPr/>
          </a:p>
        </p:txBody>
      </p:sp>
      <p:pic>
        <p:nvPicPr>
          <p:cNvPr id="118" name="安全+ logo  白色.png" descr="安全+ logo  白色.png"/>
          <p:cNvPicPr>
            <a:picLocks noChangeAspect="1"/>
          </p:cNvPicPr>
          <p:nvPr/>
        </p:nvPicPr>
        <p:blipFill>
          <a:blip r:embed="rId2">
            <a:extLst/>
          </a:blip>
          <a:stretch>
            <a:fillRect/>
          </a:stretch>
        </p:blipFill>
        <p:spPr>
          <a:xfrm>
            <a:off x="21046064" y="12545273"/>
            <a:ext cx="2286001" cy="863601"/>
          </a:xfrm>
          <a:prstGeom prst="rect">
            <a:avLst/>
          </a:prstGeom>
          <a:ln w="12700">
            <a:miter lim="400000"/>
          </a:ln>
        </p:spPr>
      </p:pic>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12503430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8024042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ltLang="zh-CN" smtClean="0"/>
              <a:t>Edit Master text styles</a:t>
            </a:r>
          </a:p>
        </p:txBody>
      </p:sp>
      <p:sp>
        <p:nvSpPr>
          <p:cNvPr id="4" name="Date Placeholder 3"/>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17919779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1676400" y="3651250"/>
            <a:ext cx="10363200" cy="87026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12344400" y="3651250"/>
            <a:ext cx="10363200" cy="87026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6" name="Footer Placeholder 5"/>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328835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ltLang="zh-CN" smtClean="0"/>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ltLang="zh-CN" smtClean="0"/>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pPr defTabSz="1828800" hangingPunct="1"/>
            <a:fld id="{E25DAA5A-E6A1-49CD-BC07-22E36D68BC8E}"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8" name="Footer Placeholder 7"/>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828800" hangingPunct="1"/>
            <a:fld id="{E363969C-0CCC-4D08-995B-036E817E83D5}"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31273117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pPr defTabSz="1828800" hangingPunct="1"/>
            <a:fld id="{E25DAA5A-E6A1-49CD-BC07-22E36D68BC8E}"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4" name="Footer Placeholder 3"/>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828800" hangingPunct="1"/>
            <a:fld id="{E363969C-0CCC-4D08-995B-036E817E83D5}"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29635312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3" name="Footer Placeholder 2"/>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24328744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6" name="Footer Placeholder 5"/>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31336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ltLang="zh-CN" smtClean="0"/>
              <a:t>Edit Master text styles</a:t>
            </a:r>
          </a:p>
        </p:txBody>
      </p:sp>
      <p:sp>
        <p:nvSpPr>
          <p:cNvPr id="5" name="Date Placeholder 4"/>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6" name="Footer Placeholder 5"/>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29092493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82715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Photo">
    <p:spTree>
      <p:nvGrpSpPr>
        <p:cNvPr id="1" name=""/>
        <p:cNvGrpSpPr/>
        <p:nvPr/>
      </p:nvGrpSpPr>
      <p:grpSpPr>
        <a:xfrm>
          <a:off x="0" y="0"/>
          <a:ext cx="0" cy="0"/>
          <a:chOff x="0" y="0"/>
          <a:chExt cx="0" cy="0"/>
        </a:xfrm>
      </p:grpSpPr>
      <p:sp>
        <p:nvSpPr>
          <p:cNvPr id="135" name="Shape"/>
          <p:cNvSpPr/>
          <p:nvPr/>
        </p:nvSpPr>
        <p:spPr>
          <a:xfrm>
            <a:off x="-1" y="0"/>
            <a:ext cx="24384001" cy="13716000"/>
          </a:xfrm>
          <a:custGeom>
            <a:avLst/>
            <a:gdLst/>
            <a:ahLst/>
            <a:cxnLst>
              <a:cxn ang="0">
                <a:pos x="wd2" y="hd2"/>
              </a:cxn>
              <a:cxn ang="5400000">
                <a:pos x="wd2" y="hd2"/>
              </a:cxn>
              <a:cxn ang="10800000">
                <a:pos x="wd2" y="hd2"/>
              </a:cxn>
              <a:cxn ang="16200000">
                <a:pos x="wd2" y="hd2"/>
              </a:cxn>
            </a:cxnLst>
            <a:rect l="0" t="0" r="r" b="b"/>
            <a:pathLst>
              <a:path w="21466" h="21590" extrusionOk="0">
                <a:moveTo>
                  <a:pt x="8881" y="2"/>
                </a:moveTo>
                <a:cubicBezTo>
                  <a:pt x="8799" y="6"/>
                  <a:pt x="8705" y="70"/>
                  <a:pt x="8625" y="33"/>
                </a:cubicBezTo>
                <a:cubicBezTo>
                  <a:pt x="8556" y="0"/>
                  <a:pt x="8406" y="-2"/>
                  <a:pt x="8344" y="74"/>
                </a:cubicBezTo>
                <a:cubicBezTo>
                  <a:pt x="8371" y="41"/>
                  <a:pt x="8427" y="150"/>
                  <a:pt x="8456" y="153"/>
                </a:cubicBezTo>
                <a:cubicBezTo>
                  <a:pt x="8366" y="153"/>
                  <a:pt x="8278" y="60"/>
                  <a:pt x="8187" y="81"/>
                </a:cubicBezTo>
                <a:cubicBezTo>
                  <a:pt x="8193" y="132"/>
                  <a:pt x="8194" y="115"/>
                  <a:pt x="8213" y="140"/>
                </a:cubicBezTo>
                <a:cubicBezTo>
                  <a:pt x="8150" y="167"/>
                  <a:pt x="8033" y="104"/>
                  <a:pt x="7966" y="99"/>
                </a:cubicBezTo>
                <a:cubicBezTo>
                  <a:pt x="7874" y="93"/>
                  <a:pt x="7785" y="147"/>
                  <a:pt x="7693" y="146"/>
                </a:cubicBezTo>
                <a:cubicBezTo>
                  <a:pt x="7694" y="256"/>
                  <a:pt x="7390" y="250"/>
                  <a:pt x="7333" y="328"/>
                </a:cubicBezTo>
                <a:cubicBezTo>
                  <a:pt x="7362" y="344"/>
                  <a:pt x="7393" y="338"/>
                  <a:pt x="7422" y="338"/>
                </a:cubicBezTo>
                <a:cubicBezTo>
                  <a:pt x="7412" y="495"/>
                  <a:pt x="7021" y="519"/>
                  <a:pt x="6954" y="539"/>
                </a:cubicBezTo>
                <a:cubicBezTo>
                  <a:pt x="6967" y="614"/>
                  <a:pt x="7068" y="639"/>
                  <a:pt x="7098" y="647"/>
                </a:cubicBezTo>
                <a:cubicBezTo>
                  <a:pt x="7062" y="686"/>
                  <a:pt x="6995" y="676"/>
                  <a:pt x="6953" y="698"/>
                </a:cubicBezTo>
                <a:cubicBezTo>
                  <a:pt x="6973" y="740"/>
                  <a:pt x="7037" y="742"/>
                  <a:pt x="7064" y="745"/>
                </a:cubicBezTo>
                <a:cubicBezTo>
                  <a:pt x="7043" y="759"/>
                  <a:pt x="7017" y="759"/>
                  <a:pt x="6999" y="786"/>
                </a:cubicBezTo>
                <a:cubicBezTo>
                  <a:pt x="7107" y="823"/>
                  <a:pt x="7205" y="779"/>
                  <a:pt x="7314" y="786"/>
                </a:cubicBezTo>
                <a:cubicBezTo>
                  <a:pt x="7365" y="789"/>
                  <a:pt x="7430" y="802"/>
                  <a:pt x="7479" y="835"/>
                </a:cubicBezTo>
                <a:cubicBezTo>
                  <a:pt x="7528" y="867"/>
                  <a:pt x="7473" y="889"/>
                  <a:pt x="7483" y="917"/>
                </a:cubicBezTo>
                <a:cubicBezTo>
                  <a:pt x="7491" y="942"/>
                  <a:pt x="7593" y="1003"/>
                  <a:pt x="7513" y="1045"/>
                </a:cubicBezTo>
                <a:cubicBezTo>
                  <a:pt x="7626" y="986"/>
                  <a:pt x="7463" y="1470"/>
                  <a:pt x="7451" y="1377"/>
                </a:cubicBezTo>
                <a:cubicBezTo>
                  <a:pt x="7462" y="1465"/>
                  <a:pt x="7566" y="1370"/>
                  <a:pt x="7596" y="1403"/>
                </a:cubicBezTo>
                <a:cubicBezTo>
                  <a:pt x="7591" y="1424"/>
                  <a:pt x="7564" y="1406"/>
                  <a:pt x="7566" y="1436"/>
                </a:cubicBezTo>
                <a:cubicBezTo>
                  <a:pt x="7609" y="1418"/>
                  <a:pt x="7644" y="1531"/>
                  <a:pt x="7642" y="1531"/>
                </a:cubicBezTo>
                <a:cubicBezTo>
                  <a:pt x="7637" y="1533"/>
                  <a:pt x="7468" y="1494"/>
                  <a:pt x="7468" y="1495"/>
                </a:cubicBezTo>
                <a:cubicBezTo>
                  <a:pt x="7475" y="1513"/>
                  <a:pt x="7481" y="1529"/>
                  <a:pt x="7488" y="1547"/>
                </a:cubicBezTo>
                <a:cubicBezTo>
                  <a:pt x="7449" y="1549"/>
                  <a:pt x="7432" y="1588"/>
                  <a:pt x="7413" y="1649"/>
                </a:cubicBezTo>
                <a:cubicBezTo>
                  <a:pt x="7455" y="1675"/>
                  <a:pt x="7528" y="1748"/>
                  <a:pt x="7562" y="1649"/>
                </a:cubicBezTo>
                <a:cubicBezTo>
                  <a:pt x="7596" y="1548"/>
                  <a:pt x="7620" y="1615"/>
                  <a:pt x="7600" y="1711"/>
                </a:cubicBezTo>
                <a:cubicBezTo>
                  <a:pt x="7599" y="1719"/>
                  <a:pt x="7305" y="1982"/>
                  <a:pt x="7407" y="2020"/>
                </a:cubicBezTo>
                <a:cubicBezTo>
                  <a:pt x="7406" y="2084"/>
                  <a:pt x="7327" y="2063"/>
                  <a:pt x="7364" y="2171"/>
                </a:cubicBezTo>
                <a:cubicBezTo>
                  <a:pt x="7402" y="2282"/>
                  <a:pt x="7359" y="2307"/>
                  <a:pt x="7374" y="2410"/>
                </a:cubicBezTo>
                <a:cubicBezTo>
                  <a:pt x="7396" y="2553"/>
                  <a:pt x="7470" y="2766"/>
                  <a:pt x="7469" y="2909"/>
                </a:cubicBezTo>
                <a:cubicBezTo>
                  <a:pt x="7589" y="2849"/>
                  <a:pt x="7688" y="3163"/>
                  <a:pt x="7772" y="2927"/>
                </a:cubicBezTo>
                <a:cubicBezTo>
                  <a:pt x="7804" y="2837"/>
                  <a:pt x="7866" y="2654"/>
                  <a:pt x="7912" y="2593"/>
                </a:cubicBezTo>
                <a:cubicBezTo>
                  <a:pt x="7925" y="2575"/>
                  <a:pt x="8046" y="2419"/>
                  <a:pt x="7985" y="2403"/>
                </a:cubicBezTo>
                <a:cubicBezTo>
                  <a:pt x="7992" y="2362"/>
                  <a:pt x="8044" y="2379"/>
                  <a:pt x="8043" y="2354"/>
                </a:cubicBezTo>
                <a:cubicBezTo>
                  <a:pt x="8035" y="2232"/>
                  <a:pt x="8050" y="2302"/>
                  <a:pt x="8107" y="2228"/>
                </a:cubicBezTo>
                <a:cubicBezTo>
                  <a:pt x="8213" y="2092"/>
                  <a:pt x="8371" y="2186"/>
                  <a:pt x="8476" y="1999"/>
                </a:cubicBezTo>
                <a:cubicBezTo>
                  <a:pt x="8577" y="1818"/>
                  <a:pt x="8622" y="1909"/>
                  <a:pt x="8740" y="1853"/>
                </a:cubicBezTo>
                <a:cubicBezTo>
                  <a:pt x="8812" y="1819"/>
                  <a:pt x="8896" y="1822"/>
                  <a:pt x="8962" y="1757"/>
                </a:cubicBezTo>
                <a:cubicBezTo>
                  <a:pt x="9019" y="1701"/>
                  <a:pt x="9109" y="1601"/>
                  <a:pt x="9174" y="1598"/>
                </a:cubicBezTo>
                <a:cubicBezTo>
                  <a:pt x="9147" y="1599"/>
                  <a:pt x="8982" y="1514"/>
                  <a:pt x="8964" y="1572"/>
                </a:cubicBezTo>
                <a:cubicBezTo>
                  <a:pt x="8997" y="1464"/>
                  <a:pt x="9035" y="1422"/>
                  <a:pt x="9090" y="1498"/>
                </a:cubicBezTo>
                <a:cubicBezTo>
                  <a:pt x="9119" y="1537"/>
                  <a:pt x="9213" y="1622"/>
                  <a:pt x="9214" y="1472"/>
                </a:cubicBezTo>
                <a:cubicBezTo>
                  <a:pt x="9215" y="1366"/>
                  <a:pt x="9096" y="1229"/>
                  <a:pt x="9050" y="1194"/>
                </a:cubicBezTo>
                <a:cubicBezTo>
                  <a:pt x="9093" y="1161"/>
                  <a:pt x="9337" y="1234"/>
                  <a:pt x="9345" y="1102"/>
                </a:cubicBezTo>
                <a:cubicBezTo>
                  <a:pt x="9325" y="1104"/>
                  <a:pt x="9305" y="1088"/>
                  <a:pt x="9285" y="1079"/>
                </a:cubicBezTo>
                <a:cubicBezTo>
                  <a:pt x="9301" y="1073"/>
                  <a:pt x="9423" y="1096"/>
                  <a:pt x="9416" y="1025"/>
                </a:cubicBezTo>
                <a:cubicBezTo>
                  <a:pt x="9411" y="975"/>
                  <a:pt x="9356" y="973"/>
                  <a:pt x="9407" y="922"/>
                </a:cubicBezTo>
                <a:cubicBezTo>
                  <a:pt x="9484" y="843"/>
                  <a:pt x="9343" y="786"/>
                  <a:pt x="9326" y="752"/>
                </a:cubicBezTo>
                <a:cubicBezTo>
                  <a:pt x="9342" y="752"/>
                  <a:pt x="9565" y="732"/>
                  <a:pt x="9513" y="642"/>
                </a:cubicBezTo>
                <a:cubicBezTo>
                  <a:pt x="9484" y="593"/>
                  <a:pt x="9394" y="582"/>
                  <a:pt x="9362" y="626"/>
                </a:cubicBezTo>
                <a:cubicBezTo>
                  <a:pt x="9491" y="373"/>
                  <a:pt x="9699" y="281"/>
                  <a:pt x="9877" y="197"/>
                </a:cubicBezTo>
                <a:cubicBezTo>
                  <a:pt x="9791" y="91"/>
                  <a:pt x="9665" y="189"/>
                  <a:pt x="9575" y="202"/>
                </a:cubicBezTo>
                <a:cubicBezTo>
                  <a:pt x="9516" y="211"/>
                  <a:pt x="9451" y="262"/>
                  <a:pt x="9394" y="259"/>
                </a:cubicBezTo>
                <a:cubicBezTo>
                  <a:pt x="9413" y="216"/>
                  <a:pt x="9465" y="89"/>
                  <a:pt x="9502" y="94"/>
                </a:cubicBezTo>
                <a:cubicBezTo>
                  <a:pt x="9291" y="66"/>
                  <a:pt x="9097" y="-10"/>
                  <a:pt x="8881" y="2"/>
                </a:cubicBezTo>
                <a:close/>
                <a:moveTo>
                  <a:pt x="7521" y="63"/>
                </a:moveTo>
                <a:cubicBezTo>
                  <a:pt x="7154" y="49"/>
                  <a:pt x="6403" y="161"/>
                  <a:pt x="6317" y="205"/>
                </a:cubicBezTo>
                <a:cubicBezTo>
                  <a:pt x="6342" y="192"/>
                  <a:pt x="6433" y="303"/>
                  <a:pt x="6468" y="308"/>
                </a:cubicBezTo>
                <a:cubicBezTo>
                  <a:pt x="6467" y="308"/>
                  <a:pt x="6464" y="311"/>
                  <a:pt x="6462" y="313"/>
                </a:cubicBezTo>
                <a:cubicBezTo>
                  <a:pt x="6486" y="312"/>
                  <a:pt x="6514" y="314"/>
                  <a:pt x="6536" y="328"/>
                </a:cubicBezTo>
                <a:cubicBezTo>
                  <a:pt x="6473" y="330"/>
                  <a:pt x="6432" y="408"/>
                  <a:pt x="6379" y="413"/>
                </a:cubicBezTo>
                <a:cubicBezTo>
                  <a:pt x="6443" y="407"/>
                  <a:pt x="6335" y="323"/>
                  <a:pt x="6328" y="320"/>
                </a:cubicBezTo>
                <a:cubicBezTo>
                  <a:pt x="6244" y="286"/>
                  <a:pt x="6223" y="201"/>
                  <a:pt x="6128" y="259"/>
                </a:cubicBezTo>
                <a:cubicBezTo>
                  <a:pt x="6106" y="272"/>
                  <a:pt x="5918" y="364"/>
                  <a:pt x="5977" y="436"/>
                </a:cubicBezTo>
                <a:cubicBezTo>
                  <a:pt x="6005" y="470"/>
                  <a:pt x="6052" y="455"/>
                  <a:pt x="6083" y="454"/>
                </a:cubicBezTo>
                <a:cubicBezTo>
                  <a:pt x="6026" y="471"/>
                  <a:pt x="5959" y="568"/>
                  <a:pt x="6063" y="575"/>
                </a:cubicBezTo>
                <a:cubicBezTo>
                  <a:pt x="6143" y="581"/>
                  <a:pt x="6216" y="552"/>
                  <a:pt x="6293" y="529"/>
                </a:cubicBezTo>
                <a:cubicBezTo>
                  <a:pt x="6271" y="539"/>
                  <a:pt x="6251" y="558"/>
                  <a:pt x="6245" y="588"/>
                </a:cubicBezTo>
                <a:cubicBezTo>
                  <a:pt x="6255" y="537"/>
                  <a:pt x="6382" y="697"/>
                  <a:pt x="6286" y="670"/>
                </a:cubicBezTo>
                <a:cubicBezTo>
                  <a:pt x="6265" y="664"/>
                  <a:pt x="6277" y="607"/>
                  <a:pt x="6233" y="608"/>
                </a:cubicBezTo>
                <a:cubicBezTo>
                  <a:pt x="6203" y="609"/>
                  <a:pt x="6171" y="694"/>
                  <a:pt x="6184" y="693"/>
                </a:cubicBezTo>
                <a:cubicBezTo>
                  <a:pt x="6159" y="693"/>
                  <a:pt x="6057" y="704"/>
                  <a:pt x="6047" y="768"/>
                </a:cubicBezTo>
                <a:cubicBezTo>
                  <a:pt x="6045" y="782"/>
                  <a:pt x="6201" y="786"/>
                  <a:pt x="6315" y="791"/>
                </a:cubicBezTo>
                <a:cubicBezTo>
                  <a:pt x="6193" y="816"/>
                  <a:pt x="6033" y="962"/>
                  <a:pt x="5968" y="770"/>
                </a:cubicBezTo>
                <a:cubicBezTo>
                  <a:pt x="5983" y="764"/>
                  <a:pt x="6014" y="774"/>
                  <a:pt x="6025" y="750"/>
                </a:cubicBezTo>
                <a:cubicBezTo>
                  <a:pt x="5934" y="745"/>
                  <a:pt x="5769" y="558"/>
                  <a:pt x="5687" y="698"/>
                </a:cubicBezTo>
                <a:cubicBezTo>
                  <a:pt x="5701" y="698"/>
                  <a:pt x="5708" y="691"/>
                  <a:pt x="5716" y="716"/>
                </a:cubicBezTo>
                <a:cubicBezTo>
                  <a:pt x="5742" y="807"/>
                  <a:pt x="5826" y="699"/>
                  <a:pt x="5844" y="752"/>
                </a:cubicBezTo>
                <a:cubicBezTo>
                  <a:pt x="5875" y="848"/>
                  <a:pt x="5786" y="849"/>
                  <a:pt x="5784" y="930"/>
                </a:cubicBezTo>
                <a:cubicBezTo>
                  <a:pt x="5783" y="965"/>
                  <a:pt x="5973" y="969"/>
                  <a:pt x="5932" y="973"/>
                </a:cubicBezTo>
                <a:cubicBezTo>
                  <a:pt x="6001" y="966"/>
                  <a:pt x="6157" y="919"/>
                  <a:pt x="6220" y="955"/>
                </a:cubicBezTo>
                <a:cubicBezTo>
                  <a:pt x="6259" y="977"/>
                  <a:pt x="6440" y="961"/>
                  <a:pt x="6410" y="899"/>
                </a:cubicBezTo>
                <a:cubicBezTo>
                  <a:pt x="6411" y="898"/>
                  <a:pt x="6449" y="877"/>
                  <a:pt x="6438" y="853"/>
                </a:cubicBezTo>
                <a:cubicBezTo>
                  <a:pt x="6426" y="826"/>
                  <a:pt x="6412" y="809"/>
                  <a:pt x="6396" y="799"/>
                </a:cubicBezTo>
                <a:cubicBezTo>
                  <a:pt x="6402" y="799"/>
                  <a:pt x="6433" y="801"/>
                  <a:pt x="6433" y="801"/>
                </a:cubicBezTo>
                <a:cubicBezTo>
                  <a:pt x="6419" y="880"/>
                  <a:pt x="6591" y="782"/>
                  <a:pt x="6631" y="732"/>
                </a:cubicBezTo>
                <a:cubicBezTo>
                  <a:pt x="6612" y="724"/>
                  <a:pt x="6582" y="739"/>
                  <a:pt x="6567" y="716"/>
                </a:cubicBezTo>
                <a:cubicBezTo>
                  <a:pt x="6599" y="642"/>
                  <a:pt x="6645" y="703"/>
                  <a:pt x="6672" y="613"/>
                </a:cubicBezTo>
                <a:cubicBezTo>
                  <a:pt x="6681" y="584"/>
                  <a:pt x="6858" y="556"/>
                  <a:pt x="6890" y="521"/>
                </a:cubicBezTo>
                <a:cubicBezTo>
                  <a:pt x="6884" y="517"/>
                  <a:pt x="6877" y="503"/>
                  <a:pt x="6869" y="500"/>
                </a:cubicBezTo>
                <a:cubicBezTo>
                  <a:pt x="6937" y="414"/>
                  <a:pt x="7049" y="418"/>
                  <a:pt x="7126" y="380"/>
                </a:cubicBezTo>
                <a:cubicBezTo>
                  <a:pt x="7226" y="330"/>
                  <a:pt x="7327" y="278"/>
                  <a:pt x="7429" y="248"/>
                </a:cubicBezTo>
                <a:cubicBezTo>
                  <a:pt x="7457" y="240"/>
                  <a:pt x="7721" y="143"/>
                  <a:pt x="7722" y="128"/>
                </a:cubicBezTo>
                <a:cubicBezTo>
                  <a:pt x="7723" y="87"/>
                  <a:pt x="7643" y="68"/>
                  <a:pt x="7521" y="63"/>
                </a:cubicBezTo>
                <a:close/>
                <a:moveTo>
                  <a:pt x="11442" y="248"/>
                </a:moveTo>
                <a:cubicBezTo>
                  <a:pt x="11361" y="244"/>
                  <a:pt x="11281" y="263"/>
                  <a:pt x="11247" y="313"/>
                </a:cubicBezTo>
                <a:cubicBezTo>
                  <a:pt x="11285" y="350"/>
                  <a:pt x="11324" y="366"/>
                  <a:pt x="11365" y="377"/>
                </a:cubicBezTo>
                <a:cubicBezTo>
                  <a:pt x="11357" y="375"/>
                  <a:pt x="11349" y="374"/>
                  <a:pt x="11371" y="380"/>
                </a:cubicBezTo>
                <a:cubicBezTo>
                  <a:pt x="11444" y="398"/>
                  <a:pt x="11584" y="448"/>
                  <a:pt x="11639" y="318"/>
                </a:cubicBezTo>
                <a:cubicBezTo>
                  <a:pt x="11604" y="279"/>
                  <a:pt x="11523" y="253"/>
                  <a:pt x="11442" y="248"/>
                </a:cubicBezTo>
                <a:close/>
                <a:moveTo>
                  <a:pt x="14700" y="251"/>
                </a:moveTo>
                <a:cubicBezTo>
                  <a:pt x="14650" y="258"/>
                  <a:pt x="14611" y="289"/>
                  <a:pt x="14637" y="372"/>
                </a:cubicBezTo>
                <a:cubicBezTo>
                  <a:pt x="14662" y="471"/>
                  <a:pt x="14738" y="381"/>
                  <a:pt x="14777" y="392"/>
                </a:cubicBezTo>
                <a:cubicBezTo>
                  <a:pt x="14742" y="425"/>
                  <a:pt x="14831" y="483"/>
                  <a:pt x="14841" y="485"/>
                </a:cubicBezTo>
                <a:cubicBezTo>
                  <a:pt x="14922" y="501"/>
                  <a:pt x="15004" y="523"/>
                  <a:pt x="15086" y="516"/>
                </a:cubicBezTo>
                <a:cubicBezTo>
                  <a:pt x="15088" y="511"/>
                  <a:pt x="15089" y="509"/>
                  <a:pt x="15090" y="503"/>
                </a:cubicBezTo>
                <a:cubicBezTo>
                  <a:pt x="15046" y="475"/>
                  <a:pt x="15035" y="388"/>
                  <a:pt x="14985" y="380"/>
                </a:cubicBezTo>
                <a:cubicBezTo>
                  <a:pt x="14915" y="367"/>
                  <a:pt x="14888" y="332"/>
                  <a:pt x="14827" y="274"/>
                </a:cubicBezTo>
                <a:cubicBezTo>
                  <a:pt x="14811" y="259"/>
                  <a:pt x="14750" y="244"/>
                  <a:pt x="14700" y="251"/>
                </a:cubicBezTo>
                <a:close/>
                <a:moveTo>
                  <a:pt x="11039" y="336"/>
                </a:moveTo>
                <a:cubicBezTo>
                  <a:pt x="11003" y="325"/>
                  <a:pt x="10966" y="327"/>
                  <a:pt x="10938" y="344"/>
                </a:cubicBezTo>
                <a:cubicBezTo>
                  <a:pt x="10810" y="420"/>
                  <a:pt x="11042" y="529"/>
                  <a:pt x="11056" y="531"/>
                </a:cubicBezTo>
                <a:cubicBezTo>
                  <a:pt x="10940" y="560"/>
                  <a:pt x="11172" y="771"/>
                  <a:pt x="11196" y="716"/>
                </a:cubicBezTo>
                <a:cubicBezTo>
                  <a:pt x="11221" y="528"/>
                  <a:pt x="11313" y="460"/>
                  <a:pt x="11396" y="565"/>
                </a:cubicBezTo>
                <a:cubicBezTo>
                  <a:pt x="11392" y="577"/>
                  <a:pt x="11389" y="588"/>
                  <a:pt x="11385" y="601"/>
                </a:cubicBezTo>
                <a:cubicBezTo>
                  <a:pt x="11403" y="719"/>
                  <a:pt x="11540" y="594"/>
                  <a:pt x="11566" y="585"/>
                </a:cubicBezTo>
                <a:cubicBezTo>
                  <a:pt x="11498" y="476"/>
                  <a:pt x="11209" y="307"/>
                  <a:pt x="11122" y="336"/>
                </a:cubicBezTo>
                <a:cubicBezTo>
                  <a:pt x="11120" y="361"/>
                  <a:pt x="11126" y="384"/>
                  <a:pt x="11133" y="405"/>
                </a:cubicBezTo>
                <a:cubicBezTo>
                  <a:pt x="11109" y="371"/>
                  <a:pt x="11075" y="347"/>
                  <a:pt x="11039" y="336"/>
                </a:cubicBezTo>
                <a:close/>
                <a:moveTo>
                  <a:pt x="5588" y="428"/>
                </a:moveTo>
                <a:cubicBezTo>
                  <a:pt x="5534" y="424"/>
                  <a:pt x="5478" y="433"/>
                  <a:pt x="5469" y="434"/>
                </a:cubicBezTo>
                <a:cubicBezTo>
                  <a:pt x="5473" y="448"/>
                  <a:pt x="5514" y="456"/>
                  <a:pt x="5504" y="480"/>
                </a:cubicBezTo>
                <a:cubicBezTo>
                  <a:pt x="5484" y="498"/>
                  <a:pt x="5462" y="510"/>
                  <a:pt x="5440" y="513"/>
                </a:cubicBezTo>
                <a:cubicBezTo>
                  <a:pt x="5468" y="521"/>
                  <a:pt x="5711" y="665"/>
                  <a:pt x="5697" y="495"/>
                </a:cubicBezTo>
                <a:cubicBezTo>
                  <a:pt x="5693" y="447"/>
                  <a:pt x="5641" y="432"/>
                  <a:pt x="5588" y="428"/>
                </a:cubicBezTo>
                <a:close/>
                <a:moveTo>
                  <a:pt x="15170" y="470"/>
                </a:moveTo>
                <a:cubicBezTo>
                  <a:pt x="15142" y="473"/>
                  <a:pt x="15120" y="545"/>
                  <a:pt x="15096" y="544"/>
                </a:cubicBezTo>
                <a:cubicBezTo>
                  <a:pt x="15111" y="709"/>
                  <a:pt x="15232" y="619"/>
                  <a:pt x="15293" y="613"/>
                </a:cubicBezTo>
                <a:cubicBezTo>
                  <a:pt x="15267" y="627"/>
                  <a:pt x="15226" y="681"/>
                  <a:pt x="15247" y="745"/>
                </a:cubicBezTo>
                <a:cubicBezTo>
                  <a:pt x="15213" y="739"/>
                  <a:pt x="15180" y="752"/>
                  <a:pt x="15149" y="783"/>
                </a:cubicBezTo>
                <a:lnTo>
                  <a:pt x="15165" y="799"/>
                </a:lnTo>
                <a:cubicBezTo>
                  <a:pt x="15107" y="846"/>
                  <a:pt x="15039" y="762"/>
                  <a:pt x="14977" y="793"/>
                </a:cubicBezTo>
                <a:cubicBezTo>
                  <a:pt x="14938" y="814"/>
                  <a:pt x="14901" y="829"/>
                  <a:pt x="14860" y="837"/>
                </a:cubicBezTo>
                <a:cubicBezTo>
                  <a:pt x="14777" y="853"/>
                  <a:pt x="14717" y="924"/>
                  <a:pt x="14660" y="1038"/>
                </a:cubicBezTo>
                <a:lnTo>
                  <a:pt x="14668" y="1089"/>
                </a:lnTo>
                <a:cubicBezTo>
                  <a:pt x="14618" y="1100"/>
                  <a:pt x="14340" y="1078"/>
                  <a:pt x="14498" y="1284"/>
                </a:cubicBezTo>
                <a:cubicBezTo>
                  <a:pt x="14426" y="1258"/>
                  <a:pt x="14350" y="1250"/>
                  <a:pt x="14287" y="1338"/>
                </a:cubicBezTo>
                <a:cubicBezTo>
                  <a:pt x="14268" y="1258"/>
                  <a:pt x="14243" y="1198"/>
                  <a:pt x="14194" y="1210"/>
                </a:cubicBezTo>
                <a:lnTo>
                  <a:pt x="14197" y="1272"/>
                </a:lnTo>
                <a:lnTo>
                  <a:pt x="14205" y="1272"/>
                </a:lnTo>
                <a:cubicBezTo>
                  <a:pt x="14208" y="1272"/>
                  <a:pt x="14214" y="1287"/>
                  <a:pt x="14214" y="1300"/>
                </a:cubicBezTo>
                <a:cubicBezTo>
                  <a:pt x="14185" y="1339"/>
                  <a:pt x="14153" y="1328"/>
                  <a:pt x="14144" y="1413"/>
                </a:cubicBezTo>
                <a:cubicBezTo>
                  <a:pt x="14138" y="1411"/>
                  <a:pt x="14131" y="1410"/>
                  <a:pt x="14124" y="1408"/>
                </a:cubicBezTo>
                <a:cubicBezTo>
                  <a:pt x="14099" y="1292"/>
                  <a:pt x="14137" y="1196"/>
                  <a:pt x="14034" y="1184"/>
                </a:cubicBezTo>
                <a:cubicBezTo>
                  <a:pt x="14004" y="1181"/>
                  <a:pt x="13972" y="1182"/>
                  <a:pt x="13942" y="1182"/>
                </a:cubicBezTo>
                <a:cubicBezTo>
                  <a:pt x="13878" y="1182"/>
                  <a:pt x="13903" y="1270"/>
                  <a:pt x="13889" y="1346"/>
                </a:cubicBezTo>
                <a:cubicBezTo>
                  <a:pt x="13878" y="1407"/>
                  <a:pt x="13832" y="1371"/>
                  <a:pt x="13825" y="1444"/>
                </a:cubicBezTo>
                <a:cubicBezTo>
                  <a:pt x="13816" y="1524"/>
                  <a:pt x="13862" y="1510"/>
                  <a:pt x="13868" y="1541"/>
                </a:cubicBezTo>
                <a:cubicBezTo>
                  <a:pt x="13881" y="1594"/>
                  <a:pt x="13874" y="1640"/>
                  <a:pt x="13892" y="1701"/>
                </a:cubicBezTo>
                <a:cubicBezTo>
                  <a:pt x="13827" y="1660"/>
                  <a:pt x="13762" y="1637"/>
                  <a:pt x="13695" y="1616"/>
                </a:cubicBezTo>
                <a:cubicBezTo>
                  <a:pt x="13620" y="1599"/>
                  <a:pt x="13533" y="1513"/>
                  <a:pt x="13460" y="1513"/>
                </a:cubicBezTo>
                <a:cubicBezTo>
                  <a:pt x="13348" y="1513"/>
                  <a:pt x="13573" y="1730"/>
                  <a:pt x="13580" y="1742"/>
                </a:cubicBezTo>
                <a:cubicBezTo>
                  <a:pt x="13571" y="1746"/>
                  <a:pt x="13562" y="1750"/>
                  <a:pt x="13552" y="1752"/>
                </a:cubicBezTo>
                <a:lnTo>
                  <a:pt x="13555" y="1737"/>
                </a:lnTo>
                <a:cubicBezTo>
                  <a:pt x="13466" y="1675"/>
                  <a:pt x="13347" y="1803"/>
                  <a:pt x="13263" y="1819"/>
                </a:cubicBezTo>
                <a:cubicBezTo>
                  <a:pt x="13263" y="1791"/>
                  <a:pt x="13283" y="1738"/>
                  <a:pt x="13288" y="1706"/>
                </a:cubicBezTo>
                <a:cubicBezTo>
                  <a:pt x="13208" y="1691"/>
                  <a:pt x="13138" y="1767"/>
                  <a:pt x="13064" y="1811"/>
                </a:cubicBezTo>
                <a:cubicBezTo>
                  <a:pt x="13025" y="1835"/>
                  <a:pt x="12922" y="1866"/>
                  <a:pt x="12928" y="1978"/>
                </a:cubicBezTo>
                <a:cubicBezTo>
                  <a:pt x="12932" y="2060"/>
                  <a:pt x="12820" y="1950"/>
                  <a:pt x="12814" y="1943"/>
                </a:cubicBezTo>
                <a:cubicBezTo>
                  <a:pt x="12845" y="1909"/>
                  <a:pt x="12940" y="1900"/>
                  <a:pt x="12853" y="1811"/>
                </a:cubicBezTo>
                <a:cubicBezTo>
                  <a:pt x="12790" y="1747"/>
                  <a:pt x="12725" y="1751"/>
                  <a:pt x="12657" y="1750"/>
                </a:cubicBezTo>
                <a:cubicBezTo>
                  <a:pt x="12661" y="1824"/>
                  <a:pt x="12684" y="1823"/>
                  <a:pt x="12710" y="1863"/>
                </a:cubicBezTo>
                <a:cubicBezTo>
                  <a:pt x="12706" y="1853"/>
                  <a:pt x="12718" y="2123"/>
                  <a:pt x="12759" y="2035"/>
                </a:cubicBezTo>
                <a:cubicBezTo>
                  <a:pt x="12756" y="2058"/>
                  <a:pt x="12753" y="2081"/>
                  <a:pt x="12752" y="2104"/>
                </a:cubicBezTo>
                <a:cubicBezTo>
                  <a:pt x="12673" y="2022"/>
                  <a:pt x="12629" y="2079"/>
                  <a:pt x="12555" y="2143"/>
                </a:cubicBezTo>
                <a:cubicBezTo>
                  <a:pt x="12477" y="2211"/>
                  <a:pt x="12534" y="2253"/>
                  <a:pt x="12563" y="2313"/>
                </a:cubicBezTo>
                <a:cubicBezTo>
                  <a:pt x="12552" y="2349"/>
                  <a:pt x="12445" y="2259"/>
                  <a:pt x="12433" y="2248"/>
                </a:cubicBezTo>
                <a:cubicBezTo>
                  <a:pt x="12403" y="2224"/>
                  <a:pt x="12358" y="2257"/>
                  <a:pt x="12330" y="2282"/>
                </a:cubicBezTo>
                <a:cubicBezTo>
                  <a:pt x="12362" y="2365"/>
                  <a:pt x="12399" y="2389"/>
                  <a:pt x="12446" y="2421"/>
                </a:cubicBezTo>
                <a:cubicBezTo>
                  <a:pt x="12384" y="2499"/>
                  <a:pt x="12295" y="2285"/>
                  <a:pt x="12262" y="2243"/>
                </a:cubicBezTo>
                <a:cubicBezTo>
                  <a:pt x="12274" y="2204"/>
                  <a:pt x="12285" y="2162"/>
                  <a:pt x="12262" y="2120"/>
                </a:cubicBezTo>
                <a:cubicBezTo>
                  <a:pt x="12335" y="2147"/>
                  <a:pt x="12750" y="2199"/>
                  <a:pt x="12562" y="1883"/>
                </a:cubicBezTo>
                <a:cubicBezTo>
                  <a:pt x="12483" y="1751"/>
                  <a:pt x="12232" y="1633"/>
                  <a:pt x="12131" y="1660"/>
                </a:cubicBezTo>
                <a:cubicBezTo>
                  <a:pt x="12129" y="1650"/>
                  <a:pt x="12124" y="1647"/>
                  <a:pt x="12118" y="1652"/>
                </a:cubicBezTo>
                <a:cubicBezTo>
                  <a:pt x="12133" y="1652"/>
                  <a:pt x="12082" y="1585"/>
                  <a:pt x="12067" y="1580"/>
                </a:cubicBezTo>
                <a:cubicBezTo>
                  <a:pt x="12044" y="1572"/>
                  <a:pt x="12010" y="1585"/>
                  <a:pt x="11985" y="1585"/>
                </a:cubicBezTo>
                <a:cubicBezTo>
                  <a:pt x="11979" y="1585"/>
                  <a:pt x="11978" y="1596"/>
                  <a:pt x="11974" y="1603"/>
                </a:cubicBezTo>
                <a:lnTo>
                  <a:pt x="11976" y="1590"/>
                </a:lnTo>
                <a:cubicBezTo>
                  <a:pt x="11958" y="1582"/>
                  <a:pt x="11941" y="1571"/>
                  <a:pt x="11923" y="1562"/>
                </a:cubicBezTo>
                <a:cubicBezTo>
                  <a:pt x="11944" y="1552"/>
                  <a:pt x="11963" y="1546"/>
                  <a:pt x="11982" y="1529"/>
                </a:cubicBezTo>
                <a:lnTo>
                  <a:pt x="11981" y="1516"/>
                </a:lnTo>
                <a:cubicBezTo>
                  <a:pt x="11976" y="1475"/>
                  <a:pt x="11854" y="1439"/>
                  <a:pt x="11840" y="1459"/>
                </a:cubicBezTo>
                <a:cubicBezTo>
                  <a:pt x="11841" y="1350"/>
                  <a:pt x="11756" y="1460"/>
                  <a:pt x="11742" y="1493"/>
                </a:cubicBezTo>
                <a:cubicBezTo>
                  <a:pt x="11742" y="1460"/>
                  <a:pt x="11738" y="1440"/>
                  <a:pt x="11725" y="1431"/>
                </a:cubicBezTo>
                <a:cubicBezTo>
                  <a:pt x="11726" y="1435"/>
                  <a:pt x="11724" y="1439"/>
                  <a:pt x="11711" y="1439"/>
                </a:cubicBezTo>
                <a:lnTo>
                  <a:pt x="11711" y="1421"/>
                </a:lnTo>
                <a:cubicBezTo>
                  <a:pt x="11641" y="1414"/>
                  <a:pt x="11559" y="1447"/>
                  <a:pt x="11491" y="1475"/>
                </a:cubicBezTo>
                <a:lnTo>
                  <a:pt x="11486" y="1508"/>
                </a:lnTo>
                <a:cubicBezTo>
                  <a:pt x="11491" y="1513"/>
                  <a:pt x="11496" y="1516"/>
                  <a:pt x="11501" y="1521"/>
                </a:cubicBezTo>
                <a:cubicBezTo>
                  <a:pt x="11499" y="1526"/>
                  <a:pt x="11423" y="1532"/>
                  <a:pt x="11449" y="1570"/>
                </a:cubicBezTo>
                <a:cubicBezTo>
                  <a:pt x="11447" y="1573"/>
                  <a:pt x="11428" y="1593"/>
                  <a:pt x="11424" y="1593"/>
                </a:cubicBezTo>
                <a:cubicBezTo>
                  <a:pt x="11395" y="1584"/>
                  <a:pt x="11364" y="1530"/>
                  <a:pt x="11335" y="1565"/>
                </a:cubicBezTo>
                <a:cubicBezTo>
                  <a:pt x="11323" y="1579"/>
                  <a:pt x="11148" y="1704"/>
                  <a:pt x="11251" y="1724"/>
                </a:cubicBezTo>
                <a:cubicBezTo>
                  <a:pt x="11228" y="1787"/>
                  <a:pt x="11198" y="1721"/>
                  <a:pt x="11199" y="1680"/>
                </a:cubicBezTo>
                <a:cubicBezTo>
                  <a:pt x="11156" y="1674"/>
                  <a:pt x="11042" y="1782"/>
                  <a:pt x="11037" y="1858"/>
                </a:cubicBezTo>
                <a:cubicBezTo>
                  <a:pt x="11078" y="1853"/>
                  <a:pt x="11118" y="1837"/>
                  <a:pt x="11159" y="1827"/>
                </a:cubicBezTo>
                <a:cubicBezTo>
                  <a:pt x="11098" y="1848"/>
                  <a:pt x="10940" y="2215"/>
                  <a:pt x="10931" y="2331"/>
                </a:cubicBezTo>
                <a:cubicBezTo>
                  <a:pt x="10890" y="2344"/>
                  <a:pt x="10858" y="2452"/>
                  <a:pt x="10827" y="2454"/>
                </a:cubicBezTo>
                <a:cubicBezTo>
                  <a:pt x="10791" y="2454"/>
                  <a:pt x="10781" y="2388"/>
                  <a:pt x="10763" y="2480"/>
                </a:cubicBezTo>
                <a:cubicBezTo>
                  <a:pt x="10755" y="2522"/>
                  <a:pt x="10667" y="2595"/>
                  <a:pt x="10650" y="2593"/>
                </a:cubicBezTo>
                <a:cubicBezTo>
                  <a:pt x="10652" y="2610"/>
                  <a:pt x="10650" y="2615"/>
                  <a:pt x="10642" y="2611"/>
                </a:cubicBezTo>
                <a:cubicBezTo>
                  <a:pt x="10642" y="2616"/>
                  <a:pt x="10638" y="2634"/>
                  <a:pt x="10638" y="2637"/>
                </a:cubicBezTo>
                <a:cubicBezTo>
                  <a:pt x="10611" y="2675"/>
                  <a:pt x="10559" y="2654"/>
                  <a:pt x="10569" y="2765"/>
                </a:cubicBezTo>
                <a:cubicBezTo>
                  <a:pt x="10576" y="2840"/>
                  <a:pt x="10556" y="3028"/>
                  <a:pt x="10577" y="3092"/>
                </a:cubicBezTo>
                <a:cubicBezTo>
                  <a:pt x="10615" y="3211"/>
                  <a:pt x="10639" y="3342"/>
                  <a:pt x="10738" y="3300"/>
                </a:cubicBezTo>
                <a:cubicBezTo>
                  <a:pt x="10778" y="3283"/>
                  <a:pt x="10892" y="3156"/>
                  <a:pt x="10897" y="3081"/>
                </a:cubicBezTo>
                <a:cubicBezTo>
                  <a:pt x="10904" y="3113"/>
                  <a:pt x="10902" y="3118"/>
                  <a:pt x="10923" y="3140"/>
                </a:cubicBezTo>
                <a:cubicBezTo>
                  <a:pt x="10918" y="3147"/>
                  <a:pt x="10913" y="3154"/>
                  <a:pt x="10907" y="3158"/>
                </a:cubicBezTo>
                <a:cubicBezTo>
                  <a:pt x="10939" y="3298"/>
                  <a:pt x="10969" y="3419"/>
                  <a:pt x="11026" y="3529"/>
                </a:cubicBezTo>
                <a:cubicBezTo>
                  <a:pt x="11007" y="3546"/>
                  <a:pt x="11003" y="3584"/>
                  <a:pt x="11018" y="3616"/>
                </a:cubicBezTo>
                <a:cubicBezTo>
                  <a:pt x="11007" y="3605"/>
                  <a:pt x="10964" y="3655"/>
                  <a:pt x="10955" y="3665"/>
                </a:cubicBezTo>
                <a:cubicBezTo>
                  <a:pt x="10903" y="3718"/>
                  <a:pt x="10983" y="3735"/>
                  <a:pt x="10975" y="3783"/>
                </a:cubicBezTo>
                <a:cubicBezTo>
                  <a:pt x="10964" y="3840"/>
                  <a:pt x="10937" y="3742"/>
                  <a:pt x="10940" y="3842"/>
                </a:cubicBezTo>
                <a:cubicBezTo>
                  <a:pt x="10927" y="3850"/>
                  <a:pt x="10893" y="3866"/>
                  <a:pt x="10881" y="3845"/>
                </a:cubicBezTo>
                <a:cubicBezTo>
                  <a:pt x="10884" y="3825"/>
                  <a:pt x="10891" y="3765"/>
                  <a:pt x="10886" y="3747"/>
                </a:cubicBezTo>
                <a:cubicBezTo>
                  <a:pt x="10896" y="3755"/>
                  <a:pt x="10931" y="3798"/>
                  <a:pt x="10930" y="3801"/>
                </a:cubicBezTo>
                <a:cubicBezTo>
                  <a:pt x="10985" y="3703"/>
                  <a:pt x="10849" y="3628"/>
                  <a:pt x="10878" y="3734"/>
                </a:cubicBezTo>
                <a:cubicBezTo>
                  <a:pt x="10873" y="3731"/>
                  <a:pt x="10868" y="3730"/>
                  <a:pt x="10862" y="3729"/>
                </a:cubicBezTo>
                <a:cubicBezTo>
                  <a:pt x="10868" y="3716"/>
                  <a:pt x="10899" y="3593"/>
                  <a:pt x="10899" y="3590"/>
                </a:cubicBezTo>
                <a:cubicBezTo>
                  <a:pt x="10902" y="3594"/>
                  <a:pt x="10905" y="3598"/>
                  <a:pt x="10911" y="3598"/>
                </a:cubicBezTo>
                <a:cubicBezTo>
                  <a:pt x="10913" y="3598"/>
                  <a:pt x="10910" y="3388"/>
                  <a:pt x="10926" y="3315"/>
                </a:cubicBezTo>
                <a:cubicBezTo>
                  <a:pt x="10879" y="3336"/>
                  <a:pt x="10833" y="3386"/>
                  <a:pt x="10790" y="3426"/>
                </a:cubicBezTo>
                <a:cubicBezTo>
                  <a:pt x="10750" y="3462"/>
                  <a:pt x="10737" y="3672"/>
                  <a:pt x="10784" y="3698"/>
                </a:cubicBezTo>
                <a:cubicBezTo>
                  <a:pt x="10782" y="3716"/>
                  <a:pt x="10774" y="3731"/>
                  <a:pt x="10774" y="3750"/>
                </a:cubicBezTo>
                <a:cubicBezTo>
                  <a:pt x="10767" y="3744"/>
                  <a:pt x="10761" y="3739"/>
                  <a:pt x="10754" y="3734"/>
                </a:cubicBezTo>
                <a:cubicBezTo>
                  <a:pt x="10763" y="3753"/>
                  <a:pt x="10770" y="3842"/>
                  <a:pt x="10787" y="3842"/>
                </a:cubicBezTo>
                <a:cubicBezTo>
                  <a:pt x="10771" y="3842"/>
                  <a:pt x="10774" y="3847"/>
                  <a:pt x="10766" y="3853"/>
                </a:cubicBezTo>
                <a:cubicBezTo>
                  <a:pt x="10765" y="3848"/>
                  <a:pt x="10785" y="3917"/>
                  <a:pt x="10784" y="3922"/>
                </a:cubicBezTo>
                <a:cubicBezTo>
                  <a:pt x="10769" y="3923"/>
                  <a:pt x="10753" y="3944"/>
                  <a:pt x="10758" y="3978"/>
                </a:cubicBezTo>
                <a:cubicBezTo>
                  <a:pt x="10723" y="3973"/>
                  <a:pt x="10539" y="3955"/>
                  <a:pt x="10578" y="4115"/>
                </a:cubicBezTo>
                <a:cubicBezTo>
                  <a:pt x="10523" y="4014"/>
                  <a:pt x="10573" y="4005"/>
                  <a:pt x="10528" y="4138"/>
                </a:cubicBezTo>
                <a:cubicBezTo>
                  <a:pt x="10500" y="4223"/>
                  <a:pt x="10458" y="4287"/>
                  <a:pt x="10415" y="4333"/>
                </a:cubicBezTo>
                <a:lnTo>
                  <a:pt x="10413" y="4331"/>
                </a:lnTo>
                <a:cubicBezTo>
                  <a:pt x="10333" y="4318"/>
                  <a:pt x="10358" y="4416"/>
                  <a:pt x="10327" y="4485"/>
                </a:cubicBezTo>
                <a:cubicBezTo>
                  <a:pt x="10324" y="4492"/>
                  <a:pt x="10220" y="4614"/>
                  <a:pt x="10228" y="4613"/>
                </a:cubicBezTo>
                <a:cubicBezTo>
                  <a:pt x="10191" y="4613"/>
                  <a:pt x="10147" y="4553"/>
                  <a:pt x="10111" y="4536"/>
                </a:cubicBezTo>
                <a:cubicBezTo>
                  <a:pt x="10127" y="4728"/>
                  <a:pt x="10133" y="4640"/>
                  <a:pt x="10067" y="4724"/>
                </a:cubicBezTo>
                <a:cubicBezTo>
                  <a:pt x="10028" y="4686"/>
                  <a:pt x="10020" y="4701"/>
                  <a:pt x="9980" y="4701"/>
                </a:cubicBezTo>
                <a:cubicBezTo>
                  <a:pt x="9928" y="4728"/>
                  <a:pt x="9880" y="4865"/>
                  <a:pt x="9972" y="4873"/>
                </a:cubicBezTo>
                <a:cubicBezTo>
                  <a:pt x="10020" y="4931"/>
                  <a:pt x="10055" y="4883"/>
                  <a:pt x="10084" y="4999"/>
                </a:cubicBezTo>
                <a:cubicBezTo>
                  <a:pt x="10096" y="5046"/>
                  <a:pt x="10109" y="5077"/>
                  <a:pt x="10131" y="5104"/>
                </a:cubicBezTo>
                <a:cubicBezTo>
                  <a:pt x="10170" y="5117"/>
                  <a:pt x="10122" y="5515"/>
                  <a:pt x="10102" y="5541"/>
                </a:cubicBezTo>
                <a:cubicBezTo>
                  <a:pt x="10104" y="5544"/>
                  <a:pt x="10009" y="5520"/>
                  <a:pt x="10001" y="5521"/>
                </a:cubicBezTo>
                <a:cubicBezTo>
                  <a:pt x="9977" y="5528"/>
                  <a:pt x="9930" y="5570"/>
                  <a:pt x="9910" y="5570"/>
                </a:cubicBezTo>
                <a:cubicBezTo>
                  <a:pt x="9879" y="5570"/>
                  <a:pt x="9664" y="5362"/>
                  <a:pt x="9647" y="5526"/>
                </a:cubicBezTo>
                <a:cubicBezTo>
                  <a:pt x="9632" y="5567"/>
                  <a:pt x="9568" y="5570"/>
                  <a:pt x="9581" y="5631"/>
                </a:cubicBezTo>
                <a:cubicBezTo>
                  <a:pt x="9596" y="5700"/>
                  <a:pt x="9610" y="5731"/>
                  <a:pt x="9596" y="5814"/>
                </a:cubicBezTo>
                <a:cubicBezTo>
                  <a:pt x="9607" y="5796"/>
                  <a:pt x="9627" y="5766"/>
                  <a:pt x="9641" y="5760"/>
                </a:cubicBezTo>
                <a:cubicBezTo>
                  <a:pt x="9641" y="5764"/>
                  <a:pt x="9642" y="5769"/>
                  <a:pt x="9642" y="5773"/>
                </a:cubicBezTo>
                <a:cubicBezTo>
                  <a:pt x="9631" y="5782"/>
                  <a:pt x="9617" y="5801"/>
                  <a:pt x="9606" y="5816"/>
                </a:cubicBezTo>
                <a:cubicBezTo>
                  <a:pt x="9617" y="5964"/>
                  <a:pt x="9512" y="6347"/>
                  <a:pt x="9589" y="6382"/>
                </a:cubicBezTo>
                <a:cubicBezTo>
                  <a:pt x="9604" y="6418"/>
                  <a:pt x="9578" y="6578"/>
                  <a:pt x="9575" y="6613"/>
                </a:cubicBezTo>
                <a:cubicBezTo>
                  <a:pt x="9615" y="6614"/>
                  <a:pt x="9658" y="6619"/>
                  <a:pt x="9696" y="6593"/>
                </a:cubicBezTo>
                <a:cubicBezTo>
                  <a:pt x="9699" y="6581"/>
                  <a:pt x="9699" y="6569"/>
                  <a:pt x="9699" y="6557"/>
                </a:cubicBezTo>
                <a:cubicBezTo>
                  <a:pt x="9733" y="6574"/>
                  <a:pt x="9776" y="6827"/>
                  <a:pt x="9818" y="6737"/>
                </a:cubicBezTo>
                <a:cubicBezTo>
                  <a:pt x="9856" y="6655"/>
                  <a:pt x="9892" y="6617"/>
                  <a:pt x="9956" y="6626"/>
                </a:cubicBezTo>
                <a:cubicBezTo>
                  <a:pt x="9970" y="6625"/>
                  <a:pt x="10022" y="6636"/>
                  <a:pt x="10025" y="6639"/>
                </a:cubicBezTo>
                <a:cubicBezTo>
                  <a:pt x="10044" y="6657"/>
                  <a:pt x="10091" y="6496"/>
                  <a:pt x="10129" y="6487"/>
                </a:cubicBezTo>
                <a:cubicBezTo>
                  <a:pt x="10132" y="6431"/>
                  <a:pt x="10218" y="6280"/>
                  <a:pt x="10209" y="6264"/>
                </a:cubicBezTo>
                <a:cubicBezTo>
                  <a:pt x="10133" y="6134"/>
                  <a:pt x="10253" y="6086"/>
                  <a:pt x="10257" y="5963"/>
                </a:cubicBezTo>
                <a:cubicBezTo>
                  <a:pt x="10260" y="5901"/>
                  <a:pt x="10418" y="5840"/>
                  <a:pt x="10433" y="5706"/>
                </a:cubicBezTo>
                <a:cubicBezTo>
                  <a:pt x="10393" y="5551"/>
                  <a:pt x="10504" y="5572"/>
                  <a:pt x="10543" y="5572"/>
                </a:cubicBezTo>
                <a:cubicBezTo>
                  <a:pt x="10630" y="5572"/>
                  <a:pt x="10630" y="5636"/>
                  <a:pt x="10708" y="5526"/>
                </a:cubicBezTo>
                <a:cubicBezTo>
                  <a:pt x="10768" y="5563"/>
                  <a:pt x="10769" y="5433"/>
                  <a:pt x="10809" y="5433"/>
                </a:cubicBezTo>
                <a:cubicBezTo>
                  <a:pt x="10907" y="5442"/>
                  <a:pt x="10881" y="5623"/>
                  <a:pt x="10942" y="5701"/>
                </a:cubicBezTo>
                <a:cubicBezTo>
                  <a:pt x="10984" y="5756"/>
                  <a:pt x="11019" y="5875"/>
                  <a:pt x="11063" y="5912"/>
                </a:cubicBezTo>
                <a:cubicBezTo>
                  <a:pt x="11073" y="5920"/>
                  <a:pt x="11148" y="5978"/>
                  <a:pt x="11149" y="5981"/>
                </a:cubicBezTo>
                <a:cubicBezTo>
                  <a:pt x="11153" y="6001"/>
                  <a:pt x="11242" y="6133"/>
                  <a:pt x="11255" y="6138"/>
                </a:cubicBezTo>
                <a:cubicBezTo>
                  <a:pt x="11290" y="6150"/>
                  <a:pt x="11328" y="6392"/>
                  <a:pt x="11270" y="6397"/>
                </a:cubicBezTo>
                <a:cubicBezTo>
                  <a:pt x="11244" y="6395"/>
                  <a:pt x="11228" y="6459"/>
                  <a:pt x="11214" y="6459"/>
                </a:cubicBezTo>
                <a:cubicBezTo>
                  <a:pt x="11178" y="6459"/>
                  <a:pt x="11072" y="6372"/>
                  <a:pt x="11054" y="6449"/>
                </a:cubicBezTo>
                <a:cubicBezTo>
                  <a:pt x="11036" y="6525"/>
                  <a:pt x="11206" y="6691"/>
                  <a:pt x="11232" y="6691"/>
                </a:cubicBezTo>
                <a:cubicBezTo>
                  <a:pt x="11273" y="6691"/>
                  <a:pt x="11255" y="6502"/>
                  <a:pt x="11272" y="6464"/>
                </a:cubicBezTo>
                <a:cubicBezTo>
                  <a:pt x="11285" y="6506"/>
                  <a:pt x="11459" y="6254"/>
                  <a:pt x="11344" y="6171"/>
                </a:cubicBezTo>
                <a:cubicBezTo>
                  <a:pt x="11343" y="6126"/>
                  <a:pt x="11354" y="6093"/>
                  <a:pt x="11373" y="6071"/>
                </a:cubicBezTo>
                <a:cubicBezTo>
                  <a:pt x="11399" y="6071"/>
                  <a:pt x="11427" y="6138"/>
                  <a:pt x="11438" y="6176"/>
                </a:cubicBezTo>
                <a:cubicBezTo>
                  <a:pt x="11581" y="6094"/>
                  <a:pt x="11298" y="5901"/>
                  <a:pt x="11301" y="5883"/>
                </a:cubicBezTo>
                <a:cubicBezTo>
                  <a:pt x="11323" y="5798"/>
                  <a:pt x="11293" y="5811"/>
                  <a:pt x="11258" y="5811"/>
                </a:cubicBezTo>
                <a:cubicBezTo>
                  <a:pt x="11182" y="5811"/>
                  <a:pt x="11179" y="5663"/>
                  <a:pt x="11144" y="5580"/>
                </a:cubicBezTo>
                <a:cubicBezTo>
                  <a:pt x="11114" y="5510"/>
                  <a:pt x="11062" y="5490"/>
                  <a:pt x="11050" y="5395"/>
                </a:cubicBezTo>
                <a:cubicBezTo>
                  <a:pt x="11027" y="5294"/>
                  <a:pt x="11065" y="5291"/>
                  <a:pt x="11092" y="5246"/>
                </a:cubicBezTo>
                <a:cubicBezTo>
                  <a:pt x="11088" y="5289"/>
                  <a:pt x="11105" y="5348"/>
                  <a:pt x="11118" y="5379"/>
                </a:cubicBezTo>
                <a:cubicBezTo>
                  <a:pt x="11133" y="5359"/>
                  <a:pt x="11146" y="5359"/>
                  <a:pt x="11159" y="5382"/>
                </a:cubicBezTo>
                <a:cubicBezTo>
                  <a:pt x="11162" y="5374"/>
                  <a:pt x="11172" y="5336"/>
                  <a:pt x="11177" y="5336"/>
                </a:cubicBezTo>
                <a:cubicBezTo>
                  <a:pt x="11176" y="5336"/>
                  <a:pt x="11249" y="5567"/>
                  <a:pt x="11293" y="5585"/>
                </a:cubicBezTo>
                <a:cubicBezTo>
                  <a:pt x="11338" y="5604"/>
                  <a:pt x="11376" y="5682"/>
                  <a:pt x="11417" y="5724"/>
                </a:cubicBezTo>
                <a:cubicBezTo>
                  <a:pt x="11428" y="5739"/>
                  <a:pt x="11439" y="5754"/>
                  <a:pt x="11451" y="5768"/>
                </a:cubicBezTo>
                <a:cubicBezTo>
                  <a:pt x="11451" y="5768"/>
                  <a:pt x="11455" y="5753"/>
                  <a:pt x="11458" y="5742"/>
                </a:cubicBezTo>
                <a:cubicBezTo>
                  <a:pt x="11475" y="5770"/>
                  <a:pt x="11487" y="5799"/>
                  <a:pt x="11508" y="5809"/>
                </a:cubicBezTo>
                <a:cubicBezTo>
                  <a:pt x="11510" y="5955"/>
                  <a:pt x="11491" y="5986"/>
                  <a:pt x="11538" y="6102"/>
                </a:cubicBezTo>
                <a:cubicBezTo>
                  <a:pt x="11497" y="6122"/>
                  <a:pt x="11539" y="6214"/>
                  <a:pt x="11556" y="6184"/>
                </a:cubicBezTo>
                <a:cubicBezTo>
                  <a:pt x="11575" y="6230"/>
                  <a:pt x="11586" y="6281"/>
                  <a:pt x="11585" y="6343"/>
                </a:cubicBezTo>
                <a:cubicBezTo>
                  <a:pt x="11610" y="6348"/>
                  <a:pt x="11634" y="6365"/>
                  <a:pt x="11656" y="6392"/>
                </a:cubicBezTo>
                <a:cubicBezTo>
                  <a:pt x="11640" y="6412"/>
                  <a:pt x="11629" y="6437"/>
                  <a:pt x="11620" y="6467"/>
                </a:cubicBezTo>
                <a:cubicBezTo>
                  <a:pt x="11672" y="6537"/>
                  <a:pt x="11634" y="6604"/>
                  <a:pt x="11690" y="6670"/>
                </a:cubicBezTo>
                <a:cubicBezTo>
                  <a:pt x="11691" y="6654"/>
                  <a:pt x="11696" y="6612"/>
                  <a:pt x="11707" y="6616"/>
                </a:cubicBezTo>
                <a:cubicBezTo>
                  <a:pt x="11719" y="6635"/>
                  <a:pt x="11719" y="6695"/>
                  <a:pt x="11731" y="6724"/>
                </a:cubicBezTo>
                <a:cubicBezTo>
                  <a:pt x="11734" y="6710"/>
                  <a:pt x="11740" y="6660"/>
                  <a:pt x="11748" y="6660"/>
                </a:cubicBezTo>
                <a:cubicBezTo>
                  <a:pt x="11754" y="6660"/>
                  <a:pt x="11785" y="6718"/>
                  <a:pt x="11789" y="6732"/>
                </a:cubicBezTo>
                <a:cubicBezTo>
                  <a:pt x="11789" y="6671"/>
                  <a:pt x="11783" y="6604"/>
                  <a:pt x="11767" y="6552"/>
                </a:cubicBezTo>
                <a:cubicBezTo>
                  <a:pt x="11785" y="6557"/>
                  <a:pt x="11803" y="6543"/>
                  <a:pt x="11805" y="6503"/>
                </a:cubicBezTo>
                <a:cubicBezTo>
                  <a:pt x="11821" y="6510"/>
                  <a:pt x="11856" y="6511"/>
                  <a:pt x="11842" y="6459"/>
                </a:cubicBezTo>
                <a:cubicBezTo>
                  <a:pt x="11854" y="6456"/>
                  <a:pt x="11865" y="6446"/>
                  <a:pt x="11873" y="6428"/>
                </a:cubicBezTo>
                <a:cubicBezTo>
                  <a:pt x="11860" y="6383"/>
                  <a:pt x="11693" y="6096"/>
                  <a:pt x="11734" y="6050"/>
                </a:cubicBezTo>
                <a:cubicBezTo>
                  <a:pt x="11734" y="6111"/>
                  <a:pt x="11847" y="6095"/>
                  <a:pt x="11808" y="6020"/>
                </a:cubicBezTo>
                <a:cubicBezTo>
                  <a:pt x="11861" y="6028"/>
                  <a:pt x="11882" y="5986"/>
                  <a:pt x="11947" y="6020"/>
                </a:cubicBezTo>
                <a:cubicBezTo>
                  <a:pt x="11967" y="6004"/>
                  <a:pt x="11988" y="5964"/>
                  <a:pt x="11998" y="5912"/>
                </a:cubicBezTo>
                <a:cubicBezTo>
                  <a:pt x="11998" y="5888"/>
                  <a:pt x="11998" y="5823"/>
                  <a:pt x="11991" y="5865"/>
                </a:cubicBezTo>
                <a:cubicBezTo>
                  <a:pt x="11994" y="5866"/>
                  <a:pt x="11996" y="5861"/>
                  <a:pt x="11999" y="5860"/>
                </a:cubicBezTo>
                <a:cubicBezTo>
                  <a:pt x="11996" y="5879"/>
                  <a:pt x="11997" y="5904"/>
                  <a:pt x="12005" y="5932"/>
                </a:cubicBezTo>
                <a:cubicBezTo>
                  <a:pt x="11991" y="5950"/>
                  <a:pt x="11954" y="6079"/>
                  <a:pt x="11985" y="6102"/>
                </a:cubicBezTo>
                <a:cubicBezTo>
                  <a:pt x="11951" y="6181"/>
                  <a:pt x="11974" y="6288"/>
                  <a:pt x="12023" y="6292"/>
                </a:cubicBezTo>
                <a:cubicBezTo>
                  <a:pt x="12030" y="6459"/>
                  <a:pt x="12073" y="6740"/>
                  <a:pt x="12176" y="6737"/>
                </a:cubicBezTo>
                <a:cubicBezTo>
                  <a:pt x="12204" y="6740"/>
                  <a:pt x="12336" y="6925"/>
                  <a:pt x="12337" y="6734"/>
                </a:cubicBezTo>
                <a:cubicBezTo>
                  <a:pt x="12338" y="6663"/>
                  <a:pt x="12454" y="6840"/>
                  <a:pt x="12456" y="6842"/>
                </a:cubicBezTo>
                <a:cubicBezTo>
                  <a:pt x="12520" y="6901"/>
                  <a:pt x="12559" y="6740"/>
                  <a:pt x="12603" y="6729"/>
                </a:cubicBezTo>
                <a:cubicBezTo>
                  <a:pt x="12625" y="6729"/>
                  <a:pt x="12645" y="6785"/>
                  <a:pt x="12670" y="6760"/>
                </a:cubicBezTo>
                <a:cubicBezTo>
                  <a:pt x="12665" y="6806"/>
                  <a:pt x="12683" y="6849"/>
                  <a:pt x="12679" y="6901"/>
                </a:cubicBezTo>
                <a:cubicBezTo>
                  <a:pt x="12679" y="6901"/>
                  <a:pt x="12697" y="6911"/>
                  <a:pt x="12698" y="6912"/>
                </a:cubicBezTo>
                <a:cubicBezTo>
                  <a:pt x="12700" y="6949"/>
                  <a:pt x="12694" y="6991"/>
                  <a:pt x="12706" y="7025"/>
                </a:cubicBezTo>
                <a:cubicBezTo>
                  <a:pt x="12672" y="7086"/>
                  <a:pt x="12666" y="7158"/>
                  <a:pt x="12656" y="7241"/>
                </a:cubicBezTo>
                <a:cubicBezTo>
                  <a:pt x="12627" y="7259"/>
                  <a:pt x="12618" y="7422"/>
                  <a:pt x="12596" y="7511"/>
                </a:cubicBezTo>
                <a:cubicBezTo>
                  <a:pt x="12596" y="7511"/>
                  <a:pt x="12595" y="7510"/>
                  <a:pt x="12595" y="7511"/>
                </a:cubicBezTo>
                <a:cubicBezTo>
                  <a:pt x="12556" y="7536"/>
                  <a:pt x="12515" y="7529"/>
                  <a:pt x="12476" y="7544"/>
                </a:cubicBezTo>
                <a:cubicBezTo>
                  <a:pt x="12463" y="7544"/>
                  <a:pt x="12400" y="7481"/>
                  <a:pt x="12385" y="7469"/>
                </a:cubicBezTo>
                <a:cubicBezTo>
                  <a:pt x="12370" y="7466"/>
                  <a:pt x="12330" y="7482"/>
                  <a:pt x="12323" y="7477"/>
                </a:cubicBezTo>
                <a:cubicBezTo>
                  <a:pt x="12317" y="7477"/>
                  <a:pt x="12307" y="7461"/>
                  <a:pt x="12302" y="7457"/>
                </a:cubicBezTo>
                <a:cubicBezTo>
                  <a:pt x="12301" y="7460"/>
                  <a:pt x="12291" y="7521"/>
                  <a:pt x="12293" y="7521"/>
                </a:cubicBezTo>
                <a:cubicBezTo>
                  <a:pt x="12237" y="7537"/>
                  <a:pt x="12214" y="7612"/>
                  <a:pt x="12151" y="7536"/>
                </a:cubicBezTo>
                <a:cubicBezTo>
                  <a:pt x="12101" y="7474"/>
                  <a:pt x="12014" y="7441"/>
                  <a:pt x="11956" y="7477"/>
                </a:cubicBezTo>
                <a:cubicBezTo>
                  <a:pt x="11953" y="7458"/>
                  <a:pt x="11775" y="7290"/>
                  <a:pt x="11763" y="7284"/>
                </a:cubicBezTo>
                <a:cubicBezTo>
                  <a:pt x="11703" y="7256"/>
                  <a:pt x="11590" y="7275"/>
                  <a:pt x="11562" y="7421"/>
                </a:cubicBezTo>
                <a:cubicBezTo>
                  <a:pt x="11547" y="7499"/>
                  <a:pt x="11581" y="7559"/>
                  <a:pt x="11569" y="7626"/>
                </a:cubicBezTo>
                <a:cubicBezTo>
                  <a:pt x="11549" y="7729"/>
                  <a:pt x="11276" y="7523"/>
                  <a:pt x="11269" y="7431"/>
                </a:cubicBezTo>
                <a:cubicBezTo>
                  <a:pt x="11258" y="7288"/>
                  <a:pt x="11046" y="7228"/>
                  <a:pt x="10985" y="7217"/>
                </a:cubicBezTo>
                <a:cubicBezTo>
                  <a:pt x="10983" y="7180"/>
                  <a:pt x="10972" y="7158"/>
                  <a:pt x="10952" y="7153"/>
                </a:cubicBezTo>
                <a:lnTo>
                  <a:pt x="10952" y="7151"/>
                </a:lnTo>
                <a:cubicBezTo>
                  <a:pt x="10941" y="7152"/>
                  <a:pt x="10904" y="7141"/>
                  <a:pt x="10908" y="7104"/>
                </a:cubicBezTo>
                <a:cubicBezTo>
                  <a:pt x="10908" y="7092"/>
                  <a:pt x="10976" y="6985"/>
                  <a:pt x="10981" y="6937"/>
                </a:cubicBezTo>
                <a:cubicBezTo>
                  <a:pt x="10991" y="6849"/>
                  <a:pt x="10952" y="6852"/>
                  <a:pt x="10955" y="6814"/>
                </a:cubicBezTo>
                <a:cubicBezTo>
                  <a:pt x="10936" y="6780"/>
                  <a:pt x="11027" y="6517"/>
                  <a:pt x="10926" y="6634"/>
                </a:cubicBezTo>
                <a:cubicBezTo>
                  <a:pt x="10916" y="6559"/>
                  <a:pt x="10733" y="6554"/>
                  <a:pt x="10691" y="6585"/>
                </a:cubicBezTo>
                <a:cubicBezTo>
                  <a:pt x="10683" y="6585"/>
                  <a:pt x="10559" y="6593"/>
                  <a:pt x="10570" y="6629"/>
                </a:cubicBezTo>
                <a:cubicBezTo>
                  <a:pt x="10498" y="6546"/>
                  <a:pt x="10380" y="6638"/>
                  <a:pt x="10310" y="6673"/>
                </a:cubicBezTo>
                <a:cubicBezTo>
                  <a:pt x="10215" y="6673"/>
                  <a:pt x="10114" y="6823"/>
                  <a:pt x="10026" y="6883"/>
                </a:cubicBezTo>
                <a:cubicBezTo>
                  <a:pt x="10022" y="6875"/>
                  <a:pt x="10019" y="6863"/>
                  <a:pt x="10017" y="6852"/>
                </a:cubicBezTo>
                <a:lnTo>
                  <a:pt x="10010" y="6855"/>
                </a:lnTo>
                <a:lnTo>
                  <a:pt x="10006" y="6837"/>
                </a:lnTo>
                <a:cubicBezTo>
                  <a:pt x="9967" y="6883"/>
                  <a:pt x="9898" y="6881"/>
                  <a:pt x="9859" y="6829"/>
                </a:cubicBezTo>
                <a:cubicBezTo>
                  <a:pt x="9860" y="6798"/>
                  <a:pt x="9860" y="6768"/>
                  <a:pt x="9859" y="6737"/>
                </a:cubicBezTo>
                <a:cubicBezTo>
                  <a:pt x="9754" y="6746"/>
                  <a:pt x="9776" y="6953"/>
                  <a:pt x="9720" y="7066"/>
                </a:cubicBezTo>
                <a:cubicBezTo>
                  <a:pt x="9666" y="7174"/>
                  <a:pt x="9589" y="7177"/>
                  <a:pt x="9540" y="7313"/>
                </a:cubicBezTo>
                <a:cubicBezTo>
                  <a:pt x="9532" y="7407"/>
                  <a:pt x="9486" y="7465"/>
                  <a:pt x="9489" y="7565"/>
                </a:cubicBezTo>
                <a:cubicBezTo>
                  <a:pt x="9493" y="7697"/>
                  <a:pt x="9489" y="7781"/>
                  <a:pt x="9435" y="7870"/>
                </a:cubicBezTo>
                <a:cubicBezTo>
                  <a:pt x="9370" y="7977"/>
                  <a:pt x="9297" y="8057"/>
                  <a:pt x="9210" y="8050"/>
                </a:cubicBezTo>
                <a:cubicBezTo>
                  <a:pt x="9201" y="8191"/>
                  <a:pt x="9128" y="8214"/>
                  <a:pt x="9112" y="8320"/>
                </a:cubicBezTo>
                <a:cubicBezTo>
                  <a:pt x="9087" y="8489"/>
                  <a:pt x="9062" y="8574"/>
                  <a:pt x="8996" y="8698"/>
                </a:cubicBezTo>
                <a:lnTo>
                  <a:pt x="9003" y="8719"/>
                </a:lnTo>
                <a:cubicBezTo>
                  <a:pt x="8964" y="8841"/>
                  <a:pt x="8886" y="9055"/>
                  <a:pt x="8925" y="9189"/>
                </a:cubicBezTo>
                <a:lnTo>
                  <a:pt x="8937" y="9189"/>
                </a:lnTo>
                <a:cubicBezTo>
                  <a:pt x="8955" y="9189"/>
                  <a:pt x="8943" y="9318"/>
                  <a:pt x="8976" y="9310"/>
                </a:cubicBezTo>
                <a:cubicBezTo>
                  <a:pt x="8980" y="9329"/>
                  <a:pt x="8989" y="9444"/>
                  <a:pt x="8972" y="9444"/>
                </a:cubicBezTo>
                <a:lnTo>
                  <a:pt x="8953" y="9459"/>
                </a:lnTo>
                <a:cubicBezTo>
                  <a:pt x="9026" y="9625"/>
                  <a:pt x="8982" y="9784"/>
                  <a:pt x="8951" y="9966"/>
                </a:cubicBezTo>
                <a:cubicBezTo>
                  <a:pt x="8939" y="9961"/>
                  <a:pt x="8926" y="9967"/>
                  <a:pt x="8914" y="9978"/>
                </a:cubicBezTo>
                <a:cubicBezTo>
                  <a:pt x="8946" y="10073"/>
                  <a:pt x="8881" y="10180"/>
                  <a:pt x="8844" y="10241"/>
                </a:cubicBezTo>
                <a:cubicBezTo>
                  <a:pt x="8903" y="10253"/>
                  <a:pt x="8916" y="10375"/>
                  <a:pt x="8910" y="10472"/>
                </a:cubicBezTo>
                <a:cubicBezTo>
                  <a:pt x="8909" y="10472"/>
                  <a:pt x="8909" y="10472"/>
                  <a:pt x="8908" y="10472"/>
                </a:cubicBezTo>
                <a:cubicBezTo>
                  <a:pt x="8907" y="10478"/>
                  <a:pt x="8905" y="10483"/>
                  <a:pt x="8902" y="10485"/>
                </a:cubicBezTo>
                <a:cubicBezTo>
                  <a:pt x="8893" y="10575"/>
                  <a:pt x="8936" y="10741"/>
                  <a:pt x="8999" y="10714"/>
                </a:cubicBezTo>
                <a:cubicBezTo>
                  <a:pt x="9001" y="10778"/>
                  <a:pt x="9029" y="10804"/>
                  <a:pt x="9034" y="10868"/>
                </a:cubicBezTo>
                <a:cubicBezTo>
                  <a:pt x="9051" y="10874"/>
                  <a:pt x="9061" y="10859"/>
                  <a:pt x="9069" y="10832"/>
                </a:cubicBezTo>
                <a:cubicBezTo>
                  <a:pt x="9085" y="10936"/>
                  <a:pt x="9144" y="10961"/>
                  <a:pt x="9155" y="11043"/>
                </a:cubicBezTo>
                <a:cubicBezTo>
                  <a:pt x="9182" y="11127"/>
                  <a:pt x="9179" y="11175"/>
                  <a:pt x="9193" y="11274"/>
                </a:cubicBezTo>
                <a:lnTo>
                  <a:pt x="9205" y="11274"/>
                </a:lnTo>
                <a:cubicBezTo>
                  <a:pt x="9217" y="11322"/>
                  <a:pt x="9313" y="11566"/>
                  <a:pt x="9350" y="11536"/>
                </a:cubicBezTo>
                <a:cubicBezTo>
                  <a:pt x="9417" y="11673"/>
                  <a:pt x="9478" y="11792"/>
                  <a:pt x="9576" y="11888"/>
                </a:cubicBezTo>
                <a:cubicBezTo>
                  <a:pt x="9575" y="11922"/>
                  <a:pt x="9574" y="11957"/>
                  <a:pt x="9573" y="11991"/>
                </a:cubicBezTo>
                <a:cubicBezTo>
                  <a:pt x="9591" y="11970"/>
                  <a:pt x="9610" y="11949"/>
                  <a:pt x="9629" y="11929"/>
                </a:cubicBezTo>
                <a:lnTo>
                  <a:pt x="9631" y="11932"/>
                </a:lnTo>
                <a:lnTo>
                  <a:pt x="9631" y="11924"/>
                </a:lnTo>
                <a:cubicBezTo>
                  <a:pt x="9693" y="11861"/>
                  <a:pt x="9752" y="11814"/>
                  <a:pt x="9822" y="11819"/>
                </a:cubicBezTo>
                <a:cubicBezTo>
                  <a:pt x="9854" y="11821"/>
                  <a:pt x="9930" y="11873"/>
                  <a:pt x="9955" y="11816"/>
                </a:cubicBezTo>
                <a:cubicBezTo>
                  <a:pt x="9970" y="11829"/>
                  <a:pt x="9983" y="11845"/>
                  <a:pt x="9997" y="11860"/>
                </a:cubicBezTo>
                <a:cubicBezTo>
                  <a:pt x="10048" y="11794"/>
                  <a:pt x="10236" y="11715"/>
                  <a:pt x="10247" y="11642"/>
                </a:cubicBezTo>
                <a:cubicBezTo>
                  <a:pt x="10260" y="11653"/>
                  <a:pt x="10266" y="11665"/>
                  <a:pt x="10271" y="11624"/>
                </a:cubicBezTo>
                <a:cubicBezTo>
                  <a:pt x="10272" y="11622"/>
                  <a:pt x="10277" y="11616"/>
                  <a:pt x="10285" y="11611"/>
                </a:cubicBezTo>
                <a:cubicBezTo>
                  <a:pt x="10305" y="11649"/>
                  <a:pt x="10355" y="11615"/>
                  <a:pt x="10379" y="11600"/>
                </a:cubicBezTo>
                <a:lnTo>
                  <a:pt x="10379" y="11598"/>
                </a:lnTo>
                <a:cubicBezTo>
                  <a:pt x="10537" y="11588"/>
                  <a:pt x="10500" y="11686"/>
                  <a:pt x="10576" y="11883"/>
                </a:cubicBezTo>
                <a:cubicBezTo>
                  <a:pt x="10616" y="11989"/>
                  <a:pt x="10736" y="11923"/>
                  <a:pt x="10788" y="11901"/>
                </a:cubicBezTo>
                <a:cubicBezTo>
                  <a:pt x="10794" y="11947"/>
                  <a:pt x="10815" y="11996"/>
                  <a:pt x="10841" y="11994"/>
                </a:cubicBezTo>
                <a:cubicBezTo>
                  <a:pt x="10839" y="12019"/>
                  <a:pt x="10856" y="12212"/>
                  <a:pt x="10858" y="12233"/>
                </a:cubicBezTo>
                <a:lnTo>
                  <a:pt x="10853" y="12233"/>
                </a:lnTo>
                <a:cubicBezTo>
                  <a:pt x="10848" y="12347"/>
                  <a:pt x="10796" y="12436"/>
                  <a:pt x="10849" y="12487"/>
                </a:cubicBezTo>
                <a:cubicBezTo>
                  <a:pt x="10842" y="12573"/>
                  <a:pt x="10839" y="12660"/>
                  <a:pt x="10790" y="12672"/>
                </a:cubicBezTo>
                <a:cubicBezTo>
                  <a:pt x="10817" y="12902"/>
                  <a:pt x="10884" y="13027"/>
                  <a:pt x="10957" y="13205"/>
                </a:cubicBezTo>
                <a:cubicBezTo>
                  <a:pt x="10953" y="13223"/>
                  <a:pt x="10950" y="13241"/>
                  <a:pt x="10944" y="13259"/>
                </a:cubicBezTo>
                <a:cubicBezTo>
                  <a:pt x="10980" y="13325"/>
                  <a:pt x="11002" y="13411"/>
                  <a:pt x="11033" y="13482"/>
                </a:cubicBezTo>
                <a:lnTo>
                  <a:pt x="11050" y="13454"/>
                </a:lnTo>
                <a:cubicBezTo>
                  <a:pt x="11057" y="13475"/>
                  <a:pt x="11049" y="13476"/>
                  <a:pt x="11048" y="13500"/>
                </a:cubicBezTo>
                <a:lnTo>
                  <a:pt x="11041" y="13503"/>
                </a:lnTo>
                <a:cubicBezTo>
                  <a:pt x="11042" y="13591"/>
                  <a:pt x="11152" y="13996"/>
                  <a:pt x="11126" y="14053"/>
                </a:cubicBezTo>
                <a:cubicBezTo>
                  <a:pt x="11072" y="14117"/>
                  <a:pt x="11110" y="14244"/>
                  <a:pt x="11137" y="14330"/>
                </a:cubicBezTo>
                <a:cubicBezTo>
                  <a:pt x="11205" y="14548"/>
                  <a:pt x="11105" y="14582"/>
                  <a:pt x="11091" y="14716"/>
                </a:cubicBezTo>
                <a:cubicBezTo>
                  <a:pt x="11078" y="14830"/>
                  <a:pt x="11041" y="15115"/>
                  <a:pt x="11005" y="15192"/>
                </a:cubicBezTo>
                <a:cubicBezTo>
                  <a:pt x="11008" y="15202"/>
                  <a:pt x="11012" y="15216"/>
                  <a:pt x="11013" y="15228"/>
                </a:cubicBezTo>
                <a:lnTo>
                  <a:pt x="11008" y="15230"/>
                </a:lnTo>
                <a:cubicBezTo>
                  <a:pt x="11012" y="15285"/>
                  <a:pt x="11007" y="15349"/>
                  <a:pt x="11008" y="15405"/>
                </a:cubicBezTo>
                <a:lnTo>
                  <a:pt x="11005" y="15408"/>
                </a:lnTo>
                <a:cubicBezTo>
                  <a:pt x="10988" y="15781"/>
                  <a:pt x="11227" y="16085"/>
                  <a:pt x="11204" y="16467"/>
                </a:cubicBezTo>
                <a:cubicBezTo>
                  <a:pt x="11193" y="16665"/>
                  <a:pt x="11239" y="17221"/>
                  <a:pt x="11359" y="17292"/>
                </a:cubicBezTo>
                <a:cubicBezTo>
                  <a:pt x="11383" y="17342"/>
                  <a:pt x="11503" y="17844"/>
                  <a:pt x="11480" y="17901"/>
                </a:cubicBezTo>
                <a:cubicBezTo>
                  <a:pt x="11401" y="17947"/>
                  <a:pt x="11479" y="18024"/>
                  <a:pt x="11486" y="18094"/>
                </a:cubicBezTo>
                <a:cubicBezTo>
                  <a:pt x="11444" y="18309"/>
                  <a:pt x="11681" y="18289"/>
                  <a:pt x="11742" y="18222"/>
                </a:cubicBezTo>
                <a:cubicBezTo>
                  <a:pt x="11812" y="18143"/>
                  <a:pt x="11881" y="18191"/>
                  <a:pt x="11961" y="18204"/>
                </a:cubicBezTo>
                <a:cubicBezTo>
                  <a:pt x="11961" y="18204"/>
                  <a:pt x="11965" y="18175"/>
                  <a:pt x="11965" y="18174"/>
                </a:cubicBezTo>
                <a:cubicBezTo>
                  <a:pt x="12108" y="18186"/>
                  <a:pt x="12218" y="17923"/>
                  <a:pt x="12315" y="17755"/>
                </a:cubicBezTo>
                <a:cubicBezTo>
                  <a:pt x="12365" y="17666"/>
                  <a:pt x="12386" y="17557"/>
                  <a:pt x="12422" y="17449"/>
                </a:cubicBezTo>
                <a:cubicBezTo>
                  <a:pt x="12442" y="17388"/>
                  <a:pt x="12492" y="17347"/>
                  <a:pt x="12508" y="17284"/>
                </a:cubicBezTo>
                <a:cubicBezTo>
                  <a:pt x="12531" y="17191"/>
                  <a:pt x="12552" y="17105"/>
                  <a:pt x="12563" y="16989"/>
                </a:cubicBezTo>
                <a:lnTo>
                  <a:pt x="12566" y="16989"/>
                </a:lnTo>
                <a:cubicBezTo>
                  <a:pt x="12570" y="16935"/>
                  <a:pt x="12572" y="16883"/>
                  <a:pt x="12571" y="16829"/>
                </a:cubicBezTo>
                <a:lnTo>
                  <a:pt x="12557" y="16827"/>
                </a:lnTo>
                <a:cubicBezTo>
                  <a:pt x="12569" y="16726"/>
                  <a:pt x="12605" y="16733"/>
                  <a:pt x="12649" y="16685"/>
                </a:cubicBezTo>
                <a:cubicBezTo>
                  <a:pt x="12725" y="16602"/>
                  <a:pt x="12744" y="16591"/>
                  <a:pt x="12760" y="16433"/>
                </a:cubicBezTo>
                <a:cubicBezTo>
                  <a:pt x="12766" y="16296"/>
                  <a:pt x="12772" y="16199"/>
                  <a:pt x="12751" y="16066"/>
                </a:cubicBezTo>
                <a:cubicBezTo>
                  <a:pt x="12714" y="15834"/>
                  <a:pt x="12746" y="15821"/>
                  <a:pt x="12834" y="15678"/>
                </a:cubicBezTo>
                <a:cubicBezTo>
                  <a:pt x="12903" y="15565"/>
                  <a:pt x="12927" y="15491"/>
                  <a:pt x="13015" y="15400"/>
                </a:cubicBezTo>
                <a:cubicBezTo>
                  <a:pt x="13081" y="15332"/>
                  <a:pt x="13218" y="15101"/>
                  <a:pt x="13176" y="14924"/>
                </a:cubicBezTo>
                <a:cubicBezTo>
                  <a:pt x="13163" y="14870"/>
                  <a:pt x="13178" y="14258"/>
                  <a:pt x="13150" y="14266"/>
                </a:cubicBezTo>
                <a:cubicBezTo>
                  <a:pt x="13144" y="14238"/>
                  <a:pt x="13116" y="14202"/>
                  <a:pt x="13101" y="14202"/>
                </a:cubicBezTo>
                <a:cubicBezTo>
                  <a:pt x="13067" y="14119"/>
                  <a:pt x="13095" y="13938"/>
                  <a:pt x="13072" y="13855"/>
                </a:cubicBezTo>
                <a:cubicBezTo>
                  <a:pt x="13063" y="13826"/>
                  <a:pt x="13083" y="13782"/>
                  <a:pt x="13085" y="13755"/>
                </a:cubicBezTo>
                <a:cubicBezTo>
                  <a:pt x="13092" y="13673"/>
                  <a:pt x="13051" y="13680"/>
                  <a:pt x="13037" y="13629"/>
                </a:cubicBezTo>
                <a:cubicBezTo>
                  <a:pt x="13025" y="13553"/>
                  <a:pt x="13110" y="13127"/>
                  <a:pt x="13143" y="13061"/>
                </a:cubicBezTo>
                <a:cubicBezTo>
                  <a:pt x="13172" y="13042"/>
                  <a:pt x="13190" y="13008"/>
                  <a:pt x="13210" y="12963"/>
                </a:cubicBezTo>
                <a:lnTo>
                  <a:pt x="13216" y="12978"/>
                </a:lnTo>
                <a:cubicBezTo>
                  <a:pt x="13333" y="12626"/>
                  <a:pt x="13507" y="12421"/>
                  <a:pt x="13638" y="12104"/>
                </a:cubicBezTo>
                <a:cubicBezTo>
                  <a:pt x="13701" y="11953"/>
                  <a:pt x="13762" y="11801"/>
                  <a:pt x="13789" y="11608"/>
                </a:cubicBezTo>
                <a:cubicBezTo>
                  <a:pt x="13802" y="11517"/>
                  <a:pt x="13828" y="11431"/>
                  <a:pt x="13850" y="11346"/>
                </a:cubicBezTo>
                <a:cubicBezTo>
                  <a:pt x="13879" y="11227"/>
                  <a:pt x="13883" y="11109"/>
                  <a:pt x="13906" y="10999"/>
                </a:cubicBezTo>
                <a:cubicBezTo>
                  <a:pt x="13909" y="11002"/>
                  <a:pt x="13912" y="11009"/>
                  <a:pt x="13913" y="11017"/>
                </a:cubicBezTo>
                <a:cubicBezTo>
                  <a:pt x="13921" y="11017"/>
                  <a:pt x="13929" y="11016"/>
                  <a:pt x="13937" y="11014"/>
                </a:cubicBezTo>
                <a:cubicBezTo>
                  <a:pt x="13941" y="10978"/>
                  <a:pt x="13938" y="10949"/>
                  <a:pt x="13930" y="10912"/>
                </a:cubicBezTo>
                <a:cubicBezTo>
                  <a:pt x="13929" y="10907"/>
                  <a:pt x="13928" y="10897"/>
                  <a:pt x="13929" y="10901"/>
                </a:cubicBezTo>
                <a:cubicBezTo>
                  <a:pt x="13904" y="10786"/>
                  <a:pt x="13965" y="10679"/>
                  <a:pt x="13859" y="10683"/>
                </a:cubicBezTo>
                <a:cubicBezTo>
                  <a:pt x="13825" y="10684"/>
                  <a:pt x="13764" y="10791"/>
                  <a:pt x="13710" y="10791"/>
                </a:cubicBezTo>
                <a:cubicBezTo>
                  <a:pt x="13643" y="10791"/>
                  <a:pt x="13589" y="10860"/>
                  <a:pt x="13521" y="10860"/>
                </a:cubicBezTo>
                <a:cubicBezTo>
                  <a:pt x="13482" y="10860"/>
                  <a:pt x="13460" y="10941"/>
                  <a:pt x="13420" y="10930"/>
                </a:cubicBezTo>
                <a:cubicBezTo>
                  <a:pt x="13371" y="10895"/>
                  <a:pt x="13365" y="10753"/>
                  <a:pt x="13327" y="10719"/>
                </a:cubicBezTo>
                <a:cubicBezTo>
                  <a:pt x="13349" y="10689"/>
                  <a:pt x="13354" y="10638"/>
                  <a:pt x="13344" y="10593"/>
                </a:cubicBezTo>
                <a:cubicBezTo>
                  <a:pt x="13349" y="10579"/>
                  <a:pt x="13346" y="10576"/>
                  <a:pt x="13345" y="10570"/>
                </a:cubicBezTo>
                <a:cubicBezTo>
                  <a:pt x="13410" y="10675"/>
                  <a:pt x="13493" y="10490"/>
                  <a:pt x="13548" y="10490"/>
                </a:cubicBezTo>
                <a:cubicBezTo>
                  <a:pt x="13661" y="10490"/>
                  <a:pt x="13746" y="10310"/>
                  <a:pt x="13840" y="10238"/>
                </a:cubicBezTo>
                <a:cubicBezTo>
                  <a:pt x="13907" y="10187"/>
                  <a:pt x="14007" y="10191"/>
                  <a:pt x="13995" y="10019"/>
                </a:cubicBezTo>
                <a:cubicBezTo>
                  <a:pt x="13993" y="9992"/>
                  <a:pt x="14027" y="9992"/>
                  <a:pt x="14041" y="9996"/>
                </a:cubicBezTo>
                <a:cubicBezTo>
                  <a:pt x="14043" y="9977"/>
                  <a:pt x="14045" y="9956"/>
                  <a:pt x="14048" y="9937"/>
                </a:cubicBezTo>
                <a:cubicBezTo>
                  <a:pt x="14050" y="9942"/>
                  <a:pt x="14054" y="9952"/>
                  <a:pt x="14057" y="9958"/>
                </a:cubicBezTo>
                <a:cubicBezTo>
                  <a:pt x="14109" y="9937"/>
                  <a:pt x="14237" y="9882"/>
                  <a:pt x="14227" y="9762"/>
                </a:cubicBezTo>
                <a:cubicBezTo>
                  <a:pt x="14233" y="9815"/>
                  <a:pt x="14344" y="9596"/>
                  <a:pt x="14336" y="9606"/>
                </a:cubicBezTo>
                <a:cubicBezTo>
                  <a:pt x="14350" y="9594"/>
                  <a:pt x="14378" y="9600"/>
                  <a:pt x="14394" y="9600"/>
                </a:cubicBezTo>
                <a:lnTo>
                  <a:pt x="14395" y="9570"/>
                </a:lnTo>
                <a:lnTo>
                  <a:pt x="14404" y="9557"/>
                </a:lnTo>
                <a:cubicBezTo>
                  <a:pt x="14397" y="9494"/>
                  <a:pt x="14389" y="9380"/>
                  <a:pt x="14406" y="9320"/>
                </a:cubicBezTo>
                <a:cubicBezTo>
                  <a:pt x="14458" y="9389"/>
                  <a:pt x="14536" y="8998"/>
                  <a:pt x="14543" y="8924"/>
                </a:cubicBezTo>
                <a:cubicBezTo>
                  <a:pt x="14510" y="8928"/>
                  <a:pt x="14507" y="8912"/>
                  <a:pt x="14481" y="8881"/>
                </a:cubicBezTo>
                <a:cubicBezTo>
                  <a:pt x="14417" y="8736"/>
                  <a:pt x="14403" y="8787"/>
                  <a:pt x="14325" y="8698"/>
                </a:cubicBezTo>
                <a:cubicBezTo>
                  <a:pt x="14239" y="8600"/>
                  <a:pt x="14271" y="8439"/>
                  <a:pt x="14226" y="8320"/>
                </a:cubicBezTo>
                <a:cubicBezTo>
                  <a:pt x="14233" y="8307"/>
                  <a:pt x="14235" y="8290"/>
                  <a:pt x="14231" y="8266"/>
                </a:cubicBezTo>
                <a:cubicBezTo>
                  <a:pt x="14272" y="8252"/>
                  <a:pt x="14276" y="8433"/>
                  <a:pt x="14296" y="8472"/>
                </a:cubicBezTo>
                <a:cubicBezTo>
                  <a:pt x="14328" y="8536"/>
                  <a:pt x="14408" y="8534"/>
                  <a:pt x="14453" y="8544"/>
                </a:cubicBezTo>
                <a:cubicBezTo>
                  <a:pt x="14511" y="8564"/>
                  <a:pt x="14603" y="8654"/>
                  <a:pt x="14655" y="8613"/>
                </a:cubicBezTo>
                <a:cubicBezTo>
                  <a:pt x="14748" y="8541"/>
                  <a:pt x="14847" y="8610"/>
                  <a:pt x="14946" y="8554"/>
                </a:cubicBezTo>
                <a:cubicBezTo>
                  <a:pt x="14947" y="8571"/>
                  <a:pt x="14953" y="8584"/>
                  <a:pt x="14960" y="8590"/>
                </a:cubicBezTo>
                <a:cubicBezTo>
                  <a:pt x="14957" y="8650"/>
                  <a:pt x="14975" y="8665"/>
                  <a:pt x="15001" y="8662"/>
                </a:cubicBezTo>
                <a:cubicBezTo>
                  <a:pt x="15009" y="8734"/>
                  <a:pt x="15038" y="8860"/>
                  <a:pt x="15086" y="8822"/>
                </a:cubicBezTo>
                <a:cubicBezTo>
                  <a:pt x="15124" y="8896"/>
                  <a:pt x="15187" y="8999"/>
                  <a:pt x="15243" y="8960"/>
                </a:cubicBezTo>
                <a:cubicBezTo>
                  <a:pt x="15225" y="9012"/>
                  <a:pt x="15166" y="8921"/>
                  <a:pt x="15150" y="8996"/>
                </a:cubicBezTo>
                <a:cubicBezTo>
                  <a:pt x="15140" y="9048"/>
                  <a:pt x="15201" y="9141"/>
                  <a:pt x="15218" y="9174"/>
                </a:cubicBezTo>
                <a:cubicBezTo>
                  <a:pt x="15281" y="9299"/>
                  <a:pt x="15346" y="9375"/>
                  <a:pt x="15421" y="9220"/>
                </a:cubicBezTo>
                <a:cubicBezTo>
                  <a:pt x="15421" y="9220"/>
                  <a:pt x="15422" y="9197"/>
                  <a:pt x="15423" y="9197"/>
                </a:cubicBezTo>
                <a:cubicBezTo>
                  <a:pt x="15459" y="9554"/>
                  <a:pt x="15485" y="9999"/>
                  <a:pt x="15605" y="10307"/>
                </a:cubicBezTo>
                <a:cubicBezTo>
                  <a:pt x="15650" y="10422"/>
                  <a:pt x="15821" y="11540"/>
                  <a:pt x="15928" y="11323"/>
                </a:cubicBezTo>
                <a:cubicBezTo>
                  <a:pt x="15958" y="11263"/>
                  <a:pt x="15957" y="11212"/>
                  <a:pt x="15994" y="11174"/>
                </a:cubicBezTo>
                <a:cubicBezTo>
                  <a:pt x="16033" y="11135"/>
                  <a:pt x="15984" y="11057"/>
                  <a:pt x="16035" y="11007"/>
                </a:cubicBezTo>
                <a:cubicBezTo>
                  <a:pt x="16048" y="10946"/>
                  <a:pt x="16068" y="10960"/>
                  <a:pt x="16067" y="10868"/>
                </a:cubicBezTo>
                <a:cubicBezTo>
                  <a:pt x="16067" y="10812"/>
                  <a:pt x="16046" y="10755"/>
                  <a:pt x="16059" y="10703"/>
                </a:cubicBezTo>
                <a:cubicBezTo>
                  <a:pt x="16110" y="10501"/>
                  <a:pt x="16046" y="10352"/>
                  <a:pt x="16054" y="10153"/>
                </a:cubicBezTo>
                <a:cubicBezTo>
                  <a:pt x="16055" y="10123"/>
                  <a:pt x="16140" y="10045"/>
                  <a:pt x="16136" y="10045"/>
                </a:cubicBezTo>
                <a:cubicBezTo>
                  <a:pt x="16183" y="10045"/>
                  <a:pt x="16256" y="9795"/>
                  <a:pt x="16301" y="9721"/>
                </a:cubicBezTo>
                <a:cubicBezTo>
                  <a:pt x="16338" y="9659"/>
                  <a:pt x="16358" y="9496"/>
                  <a:pt x="16410" y="9480"/>
                </a:cubicBezTo>
                <a:cubicBezTo>
                  <a:pt x="16465" y="9463"/>
                  <a:pt x="16480" y="9370"/>
                  <a:pt x="16519" y="9310"/>
                </a:cubicBezTo>
                <a:cubicBezTo>
                  <a:pt x="16422" y="9125"/>
                  <a:pt x="16604" y="9193"/>
                  <a:pt x="16638" y="9176"/>
                </a:cubicBezTo>
                <a:lnTo>
                  <a:pt x="16639" y="9189"/>
                </a:lnTo>
                <a:cubicBezTo>
                  <a:pt x="16684" y="9181"/>
                  <a:pt x="16821" y="9140"/>
                  <a:pt x="16787" y="8994"/>
                </a:cubicBezTo>
                <a:cubicBezTo>
                  <a:pt x="16853" y="9032"/>
                  <a:pt x="16807" y="9160"/>
                  <a:pt x="16807" y="9220"/>
                </a:cubicBezTo>
                <a:cubicBezTo>
                  <a:pt x="16828" y="9268"/>
                  <a:pt x="16853" y="9317"/>
                  <a:pt x="16873" y="9369"/>
                </a:cubicBezTo>
                <a:cubicBezTo>
                  <a:pt x="16899" y="9438"/>
                  <a:pt x="16939" y="9446"/>
                  <a:pt x="16960" y="9487"/>
                </a:cubicBezTo>
                <a:cubicBezTo>
                  <a:pt x="16937" y="9547"/>
                  <a:pt x="16939" y="9677"/>
                  <a:pt x="16997" y="9665"/>
                </a:cubicBezTo>
                <a:lnTo>
                  <a:pt x="17001" y="9647"/>
                </a:lnTo>
                <a:cubicBezTo>
                  <a:pt x="17059" y="9666"/>
                  <a:pt x="17019" y="10167"/>
                  <a:pt x="17067" y="10097"/>
                </a:cubicBezTo>
                <a:cubicBezTo>
                  <a:pt x="17097" y="10246"/>
                  <a:pt x="17226" y="10036"/>
                  <a:pt x="17244" y="9958"/>
                </a:cubicBezTo>
                <a:cubicBezTo>
                  <a:pt x="17249" y="9984"/>
                  <a:pt x="17258" y="10000"/>
                  <a:pt x="17271" y="10004"/>
                </a:cubicBezTo>
                <a:cubicBezTo>
                  <a:pt x="17268" y="10105"/>
                  <a:pt x="17314" y="10465"/>
                  <a:pt x="17369" y="10516"/>
                </a:cubicBezTo>
                <a:cubicBezTo>
                  <a:pt x="17391" y="10645"/>
                  <a:pt x="17369" y="11018"/>
                  <a:pt x="17414" y="11079"/>
                </a:cubicBezTo>
                <a:cubicBezTo>
                  <a:pt x="17407" y="11143"/>
                  <a:pt x="17374" y="11369"/>
                  <a:pt x="17418" y="11418"/>
                </a:cubicBezTo>
                <a:cubicBezTo>
                  <a:pt x="17421" y="11422"/>
                  <a:pt x="17424" y="11426"/>
                  <a:pt x="17427" y="11428"/>
                </a:cubicBezTo>
                <a:cubicBezTo>
                  <a:pt x="17442" y="11428"/>
                  <a:pt x="17447" y="11398"/>
                  <a:pt x="17450" y="11374"/>
                </a:cubicBezTo>
                <a:cubicBezTo>
                  <a:pt x="17515" y="11545"/>
                  <a:pt x="17588" y="11706"/>
                  <a:pt x="17588" y="11932"/>
                </a:cubicBezTo>
                <a:cubicBezTo>
                  <a:pt x="17589" y="12055"/>
                  <a:pt x="17723" y="12415"/>
                  <a:pt x="17789" y="12415"/>
                </a:cubicBezTo>
                <a:lnTo>
                  <a:pt x="17775" y="12415"/>
                </a:lnTo>
                <a:lnTo>
                  <a:pt x="17872" y="12544"/>
                </a:lnTo>
                <a:cubicBezTo>
                  <a:pt x="17890" y="12419"/>
                  <a:pt x="17913" y="12261"/>
                  <a:pt x="17841" y="12166"/>
                </a:cubicBezTo>
                <a:cubicBezTo>
                  <a:pt x="17822" y="12141"/>
                  <a:pt x="17816" y="11999"/>
                  <a:pt x="17825" y="11958"/>
                </a:cubicBezTo>
                <a:cubicBezTo>
                  <a:pt x="17851" y="11833"/>
                  <a:pt x="17758" y="11603"/>
                  <a:pt x="17698" y="11577"/>
                </a:cubicBezTo>
                <a:cubicBezTo>
                  <a:pt x="17679" y="11523"/>
                  <a:pt x="17587" y="11496"/>
                  <a:pt x="17580" y="11423"/>
                </a:cubicBezTo>
                <a:cubicBezTo>
                  <a:pt x="17622" y="11364"/>
                  <a:pt x="17550" y="11183"/>
                  <a:pt x="17543" y="11120"/>
                </a:cubicBezTo>
                <a:cubicBezTo>
                  <a:pt x="17531" y="11117"/>
                  <a:pt x="17519" y="11120"/>
                  <a:pt x="17507" y="11127"/>
                </a:cubicBezTo>
                <a:cubicBezTo>
                  <a:pt x="17489" y="10928"/>
                  <a:pt x="17574" y="10702"/>
                  <a:pt x="17540" y="10508"/>
                </a:cubicBezTo>
                <a:cubicBezTo>
                  <a:pt x="17550" y="10507"/>
                  <a:pt x="17559" y="10505"/>
                  <a:pt x="17569" y="10503"/>
                </a:cubicBezTo>
                <a:cubicBezTo>
                  <a:pt x="17564" y="10670"/>
                  <a:pt x="17596" y="10574"/>
                  <a:pt x="17636" y="10636"/>
                </a:cubicBezTo>
                <a:cubicBezTo>
                  <a:pt x="17672" y="10621"/>
                  <a:pt x="17674" y="10779"/>
                  <a:pt x="17719" y="10729"/>
                </a:cubicBezTo>
                <a:cubicBezTo>
                  <a:pt x="17738" y="10783"/>
                  <a:pt x="17747" y="10970"/>
                  <a:pt x="17792" y="10878"/>
                </a:cubicBezTo>
                <a:cubicBezTo>
                  <a:pt x="17797" y="10884"/>
                  <a:pt x="17800" y="10918"/>
                  <a:pt x="17801" y="10930"/>
                </a:cubicBezTo>
                <a:cubicBezTo>
                  <a:pt x="17833" y="10954"/>
                  <a:pt x="17866" y="11038"/>
                  <a:pt x="17895" y="11045"/>
                </a:cubicBezTo>
                <a:cubicBezTo>
                  <a:pt x="17876" y="11127"/>
                  <a:pt x="17888" y="11213"/>
                  <a:pt x="17867" y="11297"/>
                </a:cubicBezTo>
                <a:cubicBezTo>
                  <a:pt x="17907" y="11321"/>
                  <a:pt x="18002" y="11216"/>
                  <a:pt x="18015" y="11135"/>
                </a:cubicBezTo>
                <a:cubicBezTo>
                  <a:pt x="18043" y="11139"/>
                  <a:pt x="18054" y="11047"/>
                  <a:pt x="18056" y="11007"/>
                </a:cubicBezTo>
                <a:lnTo>
                  <a:pt x="18064" y="11019"/>
                </a:lnTo>
                <a:cubicBezTo>
                  <a:pt x="18116" y="10957"/>
                  <a:pt x="18207" y="10903"/>
                  <a:pt x="18217" y="10768"/>
                </a:cubicBezTo>
                <a:cubicBezTo>
                  <a:pt x="18227" y="10632"/>
                  <a:pt x="18212" y="10524"/>
                  <a:pt x="18206" y="10392"/>
                </a:cubicBezTo>
                <a:cubicBezTo>
                  <a:pt x="18195" y="10107"/>
                  <a:pt x="18049" y="9969"/>
                  <a:pt x="17966" y="9773"/>
                </a:cubicBezTo>
                <a:cubicBezTo>
                  <a:pt x="17951" y="9692"/>
                  <a:pt x="17843" y="9533"/>
                  <a:pt x="17909" y="9433"/>
                </a:cubicBezTo>
                <a:cubicBezTo>
                  <a:pt x="17940" y="9387"/>
                  <a:pt x="17946" y="9319"/>
                  <a:pt x="17977" y="9271"/>
                </a:cubicBezTo>
                <a:cubicBezTo>
                  <a:pt x="17996" y="9241"/>
                  <a:pt x="18030" y="9193"/>
                  <a:pt x="18041" y="9156"/>
                </a:cubicBezTo>
                <a:cubicBezTo>
                  <a:pt x="18057" y="9172"/>
                  <a:pt x="18099" y="9264"/>
                  <a:pt x="18114" y="9181"/>
                </a:cubicBezTo>
                <a:cubicBezTo>
                  <a:pt x="18115" y="9182"/>
                  <a:pt x="18117" y="9183"/>
                  <a:pt x="18118" y="9184"/>
                </a:cubicBezTo>
                <a:cubicBezTo>
                  <a:pt x="18097" y="9250"/>
                  <a:pt x="18126" y="9343"/>
                  <a:pt x="18151" y="9390"/>
                </a:cubicBezTo>
                <a:cubicBezTo>
                  <a:pt x="18022" y="9401"/>
                  <a:pt x="18122" y="9779"/>
                  <a:pt x="18176" y="9657"/>
                </a:cubicBezTo>
                <a:cubicBezTo>
                  <a:pt x="18220" y="9650"/>
                  <a:pt x="18221" y="9488"/>
                  <a:pt x="18236" y="9433"/>
                </a:cubicBezTo>
                <a:cubicBezTo>
                  <a:pt x="18236" y="9372"/>
                  <a:pt x="18215" y="9380"/>
                  <a:pt x="18192" y="9387"/>
                </a:cubicBezTo>
                <a:cubicBezTo>
                  <a:pt x="18233" y="9332"/>
                  <a:pt x="18199" y="9323"/>
                  <a:pt x="18193" y="9256"/>
                </a:cubicBezTo>
                <a:cubicBezTo>
                  <a:pt x="18188" y="9196"/>
                  <a:pt x="18250" y="9215"/>
                  <a:pt x="18267" y="9197"/>
                </a:cubicBezTo>
                <a:cubicBezTo>
                  <a:pt x="18300" y="9162"/>
                  <a:pt x="18333" y="9146"/>
                  <a:pt x="18369" y="9109"/>
                </a:cubicBezTo>
                <a:cubicBezTo>
                  <a:pt x="18370" y="9105"/>
                  <a:pt x="18371" y="9101"/>
                  <a:pt x="18372" y="9097"/>
                </a:cubicBezTo>
                <a:cubicBezTo>
                  <a:pt x="18386" y="9075"/>
                  <a:pt x="18411" y="9088"/>
                  <a:pt x="18414" y="9038"/>
                </a:cubicBezTo>
                <a:cubicBezTo>
                  <a:pt x="18438" y="9072"/>
                  <a:pt x="18601" y="8969"/>
                  <a:pt x="18609" y="8917"/>
                </a:cubicBezTo>
                <a:cubicBezTo>
                  <a:pt x="18617" y="8864"/>
                  <a:pt x="18680" y="8795"/>
                  <a:pt x="18702" y="8762"/>
                </a:cubicBezTo>
                <a:cubicBezTo>
                  <a:pt x="18725" y="8727"/>
                  <a:pt x="18759" y="8548"/>
                  <a:pt x="18777" y="8531"/>
                </a:cubicBezTo>
                <a:lnTo>
                  <a:pt x="18784" y="8523"/>
                </a:lnTo>
                <a:cubicBezTo>
                  <a:pt x="18789" y="8389"/>
                  <a:pt x="18814" y="8231"/>
                  <a:pt x="18839" y="8104"/>
                </a:cubicBezTo>
                <a:cubicBezTo>
                  <a:pt x="18895" y="8163"/>
                  <a:pt x="18880" y="8001"/>
                  <a:pt x="18871" y="7950"/>
                </a:cubicBezTo>
                <a:lnTo>
                  <a:pt x="18888" y="7958"/>
                </a:lnTo>
                <a:cubicBezTo>
                  <a:pt x="18874" y="7854"/>
                  <a:pt x="18875" y="7689"/>
                  <a:pt x="18793" y="7698"/>
                </a:cubicBezTo>
                <a:cubicBezTo>
                  <a:pt x="18817" y="7644"/>
                  <a:pt x="18878" y="7653"/>
                  <a:pt x="18810" y="7547"/>
                </a:cubicBezTo>
                <a:lnTo>
                  <a:pt x="18815" y="7549"/>
                </a:lnTo>
                <a:cubicBezTo>
                  <a:pt x="18821" y="7401"/>
                  <a:pt x="18731" y="7409"/>
                  <a:pt x="18715" y="7315"/>
                </a:cubicBezTo>
                <a:cubicBezTo>
                  <a:pt x="18660" y="7206"/>
                  <a:pt x="18624" y="7012"/>
                  <a:pt x="18537" y="6976"/>
                </a:cubicBezTo>
                <a:cubicBezTo>
                  <a:pt x="18549" y="6903"/>
                  <a:pt x="18568" y="6756"/>
                  <a:pt x="18609" y="6729"/>
                </a:cubicBezTo>
                <a:cubicBezTo>
                  <a:pt x="18638" y="6711"/>
                  <a:pt x="18642" y="6706"/>
                  <a:pt x="18671" y="6706"/>
                </a:cubicBezTo>
                <a:cubicBezTo>
                  <a:pt x="18733" y="6706"/>
                  <a:pt x="18677" y="6539"/>
                  <a:pt x="18628" y="6539"/>
                </a:cubicBezTo>
                <a:cubicBezTo>
                  <a:pt x="18587" y="6539"/>
                  <a:pt x="18548" y="6461"/>
                  <a:pt x="18509" y="6493"/>
                </a:cubicBezTo>
                <a:cubicBezTo>
                  <a:pt x="18492" y="6506"/>
                  <a:pt x="18425" y="6696"/>
                  <a:pt x="18428" y="6529"/>
                </a:cubicBezTo>
                <a:cubicBezTo>
                  <a:pt x="18431" y="6362"/>
                  <a:pt x="18296" y="6526"/>
                  <a:pt x="18294" y="6331"/>
                </a:cubicBezTo>
                <a:cubicBezTo>
                  <a:pt x="18311" y="6355"/>
                  <a:pt x="18338" y="6347"/>
                  <a:pt x="18358" y="6338"/>
                </a:cubicBezTo>
                <a:cubicBezTo>
                  <a:pt x="18366" y="6335"/>
                  <a:pt x="18441" y="6089"/>
                  <a:pt x="18449" y="6061"/>
                </a:cubicBezTo>
                <a:cubicBezTo>
                  <a:pt x="18486" y="5933"/>
                  <a:pt x="18515" y="6295"/>
                  <a:pt x="18517" y="6297"/>
                </a:cubicBezTo>
                <a:cubicBezTo>
                  <a:pt x="18454" y="6342"/>
                  <a:pt x="18553" y="6496"/>
                  <a:pt x="18587" y="6333"/>
                </a:cubicBezTo>
                <a:cubicBezTo>
                  <a:pt x="18603" y="6257"/>
                  <a:pt x="18626" y="6222"/>
                  <a:pt x="18677" y="6225"/>
                </a:cubicBezTo>
                <a:cubicBezTo>
                  <a:pt x="18806" y="6225"/>
                  <a:pt x="18730" y="6533"/>
                  <a:pt x="18822" y="6544"/>
                </a:cubicBezTo>
                <a:cubicBezTo>
                  <a:pt x="18823" y="6564"/>
                  <a:pt x="18829" y="6586"/>
                  <a:pt x="18836" y="6601"/>
                </a:cubicBezTo>
                <a:cubicBezTo>
                  <a:pt x="18847" y="6592"/>
                  <a:pt x="18862" y="6574"/>
                  <a:pt x="18867" y="6554"/>
                </a:cubicBezTo>
                <a:cubicBezTo>
                  <a:pt x="18874" y="6560"/>
                  <a:pt x="18881" y="6566"/>
                  <a:pt x="18888" y="6572"/>
                </a:cubicBezTo>
                <a:cubicBezTo>
                  <a:pt x="18893" y="6572"/>
                  <a:pt x="18897" y="6568"/>
                  <a:pt x="18900" y="6565"/>
                </a:cubicBezTo>
                <a:cubicBezTo>
                  <a:pt x="18905" y="6580"/>
                  <a:pt x="18914" y="6593"/>
                  <a:pt x="18922" y="6603"/>
                </a:cubicBezTo>
                <a:cubicBezTo>
                  <a:pt x="18927" y="6594"/>
                  <a:pt x="18933" y="6586"/>
                  <a:pt x="18937" y="6575"/>
                </a:cubicBezTo>
                <a:cubicBezTo>
                  <a:pt x="18944" y="6597"/>
                  <a:pt x="18949" y="6611"/>
                  <a:pt x="18951" y="6621"/>
                </a:cubicBezTo>
                <a:cubicBezTo>
                  <a:pt x="18926" y="6655"/>
                  <a:pt x="18991" y="6922"/>
                  <a:pt x="18999" y="6989"/>
                </a:cubicBezTo>
                <a:cubicBezTo>
                  <a:pt x="19019" y="7171"/>
                  <a:pt x="19118" y="7058"/>
                  <a:pt x="19178" y="7058"/>
                </a:cubicBezTo>
                <a:cubicBezTo>
                  <a:pt x="19329" y="6862"/>
                  <a:pt x="19098" y="6472"/>
                  <a:pt x="19023" y="6336"/>
                </a:cubicBezTo>
                <a:lnTo>
                  <a:pt x="19009" y="6359"/>
                </a:lnTo>
                <a:cubicBezTo>
                  <a:pt x="18921" y="6225"/>
                  <a:pt x="18942" y="6299"/>
                  <a:pt x="18991" y="6133"/>
                </a:cubicBezTo>
                <a:cubicBezTo>
                  <a:pt x="19030" y="6006"/>
                  <a:pt x="18984" y="5970"/>
                  <a:pt x="19008" y="5837"/>
                </a:cubicBezTo>
                <a:cubicBezTo>
                  <a:pt x="19017" y="5832"/>
                  <a:pt x="19038" y="5839"/>
                  <a:pt x="19048" y="5840"/>
                </a:cubicBezTo>
                <a:cubicBezTo>
                  <a:pt x="19036" y="5807"/>
                  <a:pt x="19022" y="5772"/>
                  <a:pt x="19007" y="5747"/>
                </a:cubicBezTo>
                <a:cubicBezTo>
                  <a:pt x="19007" y="5746"/>
                  <a:pt x="19007" y="5746"/>
                  <a:pt x="19007" y="5745"/>
                </a:cubicBezTo>
                <a:cubicBezTo>
                  <a:pt x="19016" y="5744"/>
                  <a:pt x="19026" y="5739"/>
                  <a:pt x="19035" y="5732"/>
                </a:cubicBezTo>
                <a:cubicBezTo>
                  <a:pt x="19047" y="5708"/>
                  <a:pt x="19053" y="5682"/>
                  <a:pt x="19057" y="5649"/>
                </a:cubicBezTo>
                <a:cubicBezTo>
                  <a:pt x="19122" y="5699"/>
                  <a:pt x="19286" y="5828"/>
                  <a:pt x="19272" y="5503"/>
                </a:cubicBezTo>
                <a:cubicBezTo>
                  <a:pt x="19267" y="5378"/>
                  <a:pt x="19329" y="5257"/>
                  <a:pt x="19322" y="5128"/>
                </a:cubicBezTo>
                <a:cubicBezTo>
                  <a:pt x="19318" y="5033"/>
                  <a:pt x="19351" y="4840"/>
                  <a:pt x="19336" y="4760"/>
                </a:cubicBezTo>
                <a:cubicBezTo>
                  <a:pt x="19306" y="4614"/>
                  <a:pt x="19239" y="4504"/>
                  <a:pt x="19213" y="4361"/>
                </a:cubicBezTo>
                <a:cubicBezTo>
                  <a:pt x="19192" y="4246"/>
                  <a:pt x="19190" y="4181"/>
                  <a:pt x="19145" y="4086"/>
                </a:cubicBezTo>
                <a:cubicBezTo>
                  <a:pt x="19076" y="3935"/>
                  <a:pt x="18975" y="3853"/>
                  <a:pt x="18864" y="3842"/>
                </a:cubicBezTo>
                <a:lnTo>
                  <a:pt x="18864" y="3873"/>
                </a:lnTo>
                <a:lnTo>
                  <a:pt x="18856" y="3886"/>
                </a:lnTo>
                <a:cubicBezTo>
                  <a:pt x="18870" y="3913"/>
                  <a:pt x="18862" y="3931"/>
                  <a:pt x="18865" y="3960"/>
                </a:cubicBezTo>
                <a:cubicBezTo>
                  <a:pt x="18865" y="3960"/>
                  <a:pt x="18863" y="3963"/>
                  <a:pt x="18858" y="3963"/>
                </a:cubicBezTo>
                <a:cubicBezTo>
                  <a:pt x="18863" y="3877"/>
                  <a:pt x="18820" y="3907"/>
                  <a:pt x="18797" y="3922"/>
                </a:cubicBezTo>
                <a:cubicBezTo>
                  <a:pt x="18764" y="3911"/>
                  <a:pt x="18769" y="3796"/>
                  <a:pt x="18722" y="3796"/>
                </a:cubicBezTo>
                <a:cubicBezTo>
                  <a:pt x="18692" y="3796"/>
                  <a:pt x="18673" y="3811"/>
                  <a:pt x="18642" y="3778"/>
                </a:cubicBezTo>
                <a:cubicBezTo>
                  <a:pt x="18648" y="3684"/>
                  <a:pt x="18709" y="3636"/>
                  <a:pt x="18704" y="3523"/>
                </a:cubicBezTo>
                <a:cubicBezTo>
                  <a:pt x="18702" y="3475"/>
                  <a:pt x="18737" y="3401"/>
                  <a:pt x="18753" y="3374"/>
                </a:cubicBezTo>
                <a:cubicBezTo>
                  <a:pt x="18753" y="3342"/>
                  <a:pt x="18746" y="3315"/>
                  <a:pt x="18739" y="3287"/>
                </a:cubicBezTo>
                <a:cubicBezTo>
                  <a:pt x="18773" y="3103"/>
                  <a:pt x="18830" y="3171"/>
                  <a:pt x="18914" y="3164"/>
                </a:cubicBezTo>
                <a:cubicBezTo>
                  <a:pt x="18996" y="3156"/>
                  <a:pt x="19086" y="3170"/>
                  <a:pt x="19172" y="3153"/>
                </a:cubicBezTo>
                <a:cubicBezTo>
                  <a:pt x="19172" y="3153"/>
                  <a:pt x="19150" y="3097"/>
                  <a:pt x="19149" y="3097"/>
                </a:cubicBezTo>
                <a:cubicBezTo>
                  <a:pt x="19188" y="3094"/>
                  <a:pt x="19238" y="3109"/>
                  <a:pt x="19274" y="3135"/>
                </a:cubicBezTo>
                <a:lnTo>
                  <a:pt x="19237" y="3148"/>
                </a:lnTo>
                <a:cubicBezTo>
                  <a:pt x="19335" y="3287"/>
                  <a:pt x="19415" y="3150"/>
                  <a:pt x="19517" y="3205"/>
                </a:cubicBezTo>
                <a:lnTo>
                  <a:pt x="19540" y="3161"/>
                </a:lnTo>
                <a:cubicBezTo>
                  <a:pt x="19508" y="3081"/>
                  <a:pt x="19462" y="3115"/>
                  <a:pt x="19428" y="3058"/>
                </a:cubicBezTo>
                <a:cubicBezTo>
                  <a:pt x="19417" y="3031"/>
                  <a:pt x="19437" y="2840"/>
                  <a:pt x="19440" y="2804"/>
                </a:cubicBezTo>
                <a:cubicBezTo>
                  <a:pt x="19488" y="2782"/>
                  <a:pt x="19539" y="2781"/>
                  <a:pt x="19587" y="2804"/>
                </a:cubicBezTo>
                <a:cubicBezTo>
                  <a:pt x="19602" y="2804"/>
                  <a:pt x="19626" y="2910"/>
                  <a:pt x="19631" y="2940"/>
                </a:cubicBezTo>
                <a:cubicBezTo>
                  <a:pt x="19641" y="2936"/>
                  <a:pt x="19651" y="2931"/>
                  <a:pt x="19659" y="2922"/>
                </a:cubicBezTo>
                <a:cubicBezTo>
                  <a:pt x="19668" y="2949"/>
                  <a:pt x="19678" y="2974"/>
                  <a:pt x="19688" y="2999"/>
                </a:cubicBezTo>
                <a:cubicBezTo>
                  <a:pt x="19700" y="2982"/>
                  <a:pt x="19714" y="2968"/>
                  <a:pt x="19728" y="2958"/>
                </a:cubicBezTo>
                <a:cubicBezTo>
                  <a:pt x="19728" y="2862"/>
                  <a:pt x="19757" y="2808"/>
                  <a:pt x="19802" y="2863"/>
                </a:cubicBezTo>
                <a:cubicBezTo>
                  <a:pt x="19802" y="2839"/>
                  <a:pt x="19802" y="2812"/>
                  <a:pt x="19799" y="2788"/>
                </a:cubicBezTo>
                <a:cubicBezTo>
                  <a:pt x="19809" y="2812"/>
                  <a:pt x="19819" y="2863"/>
                  <a:pt x="19836" y="2865"/>
                </a:cubicBezTo>
                <a:cubicBezTo>
                  <a:pt x="19838" y="2879"/>
                  <a:pt x="19842" y="2892"/>
                  <a:pt x="19845" y="2904"/>
                </a:cubicBezTo>
                <a:cubicBezTo>
                  <a:pt x="19827" y="2924"/>
                  <a:pt x="19808" y="2943"/>
                  <a:pt x="19793" y="2973"/>
                </a:cubicBezTo>
                <a:lnTo>
                  <a:pt x="19802" y="2986"/>
                </a:lnTo>
                <a:lnTo>
                  <a:pt x="19797" y="2994"/>
                </a:lnTo>
                <a:cubicBezTo>
                  <a:pt x="19801" y="2999"/>
                  <a:pt x="19805" y="3008"/>
                  <a:pt x="19807" y="3017"/>
                </a:cubicBezTo>
                <a:cubicBezTo>
                  <a:pt x="19797" y="3137"/>
                  <a:pt x="19807" y="3343"/>
                  <a:pt x="19724" y="3326"/>
                </a:cubicBezTo>
                <a:cubicBezTo>
                  <a:pt x="19724" y="3347"/>
                  <a:pt x="19722" y="3369"/>
                  <a:pt x="19720" y="3390"/>
                </a:cubicBezTo>
                <a:cubicBezTo>
                  <a:pt x="19761" y="3490"/>
                  <a:pt x="19773" y="3631"/>
                  <a:pt x="19823" y="3742"/>
                </a:cubicBezTo>
                <a:cubicBezTo>
                  <a:pt x="19883" y="3875"/>
                  <a:pt x="19960" y="3972"/>
                  <a:pt x="20022" y="4099"/>
                </a:cubicBezTo>
                <a:cubicBezTo>
                  <a:pt x="20054" y="4163"/>
                  <a:pt x="20181" y="4436"/>
                  <a:pt x="20234" y="4436"/>
                </a:cubicBezTo>
                <a:cubicBezTo>
                  <a:pt x="20339" y="4436"/>
                  <a:pt x="20231" y="4145"/>
                  <a:pt x="20228" y="4120"/>
                </a:cubicBezTo>
                <a:cubicBezTo>
                  <a:pt x="20240" y="4092"/>
                  <a:pt x="20321" y="4121"/>
                  <a:pt x="20339" y="4122"/>
                </a:cubicBezTo>
                <a:cubicBezTo>
                  <a:pt x="20324" y="4095"/>
                  <a:pt x="20218" y="3945"/>
                  <a:pt x="20236" y="3906"/>
                </a:cubicBezTo>
                <a:cubicBezTo>
                  <a:pt x="20242" y="3894"/>
                  <a:pt x="20292" y="3908"/>
                  <a:pt x="20302" y="3914"/>
                </a:cubicBezTo>
                <a:cubicBezTo>
                  <a:pt x="20330" y="3751"/>
                  <a:pt x="20193" y="3757"/>
                  <a:pt x="20210" y="3644"/>
                </a:cubicBezTo>
                <a:cubicBezTo>
                  <a:pt x="20223" y="3653"/>
                  <a:pt x="20237" y="3675"/>
                  <a:pt x="20250" y="3688"/>
                </a:cubicBezTo>
                <a:cubicBezTo>
                  <a:pt x="20312" y="3560"/>
                  <a:pt x="20101" y="3347"/>
                  <a:pt x="20050" y="3328"/>
                </a:cubicBezTo>
                <a:cubicBezTo>
                  <a:pt x="20026" y="3323"/>
                  <a:pt x="20011" y="3255"/>
                  <a:pt x="20016" y="3218"/>
                </a:cubicBezTo>
                <a:cubicBezTo>
                  <a:pt x="20027" y="3126"/>
                  <a:pt x="19967" y="3111"/>
                  <a:pt x="19971" y="3076"/>
                </a:cubicBezTo>
                <a:cubicBezTo>
                  <a:pt x="19978" y="3015"/>
                  <a:pt x="20027" y="3117"/>
                  <a:pt x="20041" y="3117"/>
                </a:cubicBezTo>
                <a:cubicBezTo>
                  <a:pt x="20074" y="3117"/>
                  <a:pt x="20049" y="3028"/>
                  <a:pt x="20065" y="3020"/>
                </a:cubicBezTo>
                <a:cubicBezTo>
                  <a:pt x="20157" y="3142"/>
                  <a:pt x="20100" y="2984"/>
                  <a:pt x="20178" y="2984"/>
                </a:cubicBezTo>
                <a:cubicBezTo>
                  <a:pt x="20239" y="2953"/>
                  <a:pt x="20315" y="3070"/>
                  <a:pt x="20366" y="3112"/>
                </a:cubicBezTo>
                <a:cubicBezTo>
                  <a:pt x="20370" y="3072"/>
                  <a:pt x="20368" y="3023"/>
                  <a:pt x="20353" y="2991"/>
                </a:cubicBezTo>
                <a:cubicBezTo>
                  <a:pt x="20455" y="2843"/>
                  <a:pt x="20470" y="2628"/>
                  <a:pt x="20634" y="2750"/>
                </a:cubicBezTo>
                <a:cubicBezTo>
                  <a:pt x="20640" y="2736"/>
                  <a:pt x="20647" y="2731"/>
                  <a:pt x="20656" y="2737"/>
                </a:cubicBezTo>
                <a:cubicBezTo>
                  <a:pt x="20661" y="2581"/>
                  <a:pt x="20458" y="2424"/>
                  <a:pt x="20387" y="2400"/>
                </a:cubicBezTo>
                <a:cubicBezTo>
                  <a:pt x="20418" y="2385"/>
                  <a:pt x="20464" y="2333"/>
                  <a:pt x="20436" y="2259"/>
                </a:cubicBezTo>
                <a:cubicBezTo>
                  <a:pt x="20508" y="2325"/>
                  <a:pt x="20585" y="2276"/>
                  <a:pt x="20660" y="2359"/>
                </a:cubicBezTo>
                <a:cubicBezTo>
                  <a:pt x="20689" y="2390"/>
                  <a:pt x="20923" y="2520"/>
                  <a:pt x="20919" y="2408"/>
                </a:cubicBezTo>
                <a:cubicBezTo>
                  <a:pt x="20888" y="2361"/>
                  <a:pt x="20896" y="2317"/>
                  <a:pt x="20873" y="2279"/>
                </a:cubicBezTo>
                <a:cubicBezTo>
                  <a:pt x="20873" y="2279"/>
                  <a:pt x="20885" y="2279"/>
                  <a:pt x="20885" y="2279"/>
                </a:cubicBezTo>
                <a:cubicBezTo>
                  <a:pt x="20890" y="2262"/>
                  <a:pt x="20899" y="2247"/>
                  <a:pt x="20909" y="2238"/>
                </a:cubicBezTo>
                <a:cubicBezTo>
                  <a:pt x="20852" y="2055"/>
                  <a:pt x="20681" y="2018"/>
                  <a:pt x="20581" y="1996"/>
                </a:cubicBezTo>
                <a:cubicBezTo>
                  <a:pt x="20428" y="1996"/>
                  <a:pt x="20263" y="1820"/>
                  <a:pt x="20111" y="1773"/>
                </a:cubicBezTo>
                <a:cubicBezTo>
                  <a:pt x="19936" y="1718"/>
                  <a:pt x="19767" y="1605"/>
                  <a:pt x="19588" y="1598"/>
                </a:cubicBezTo>
                <a:cubicBezTo>
                  <a:pt x="19528" y="1596"/>
                  <a:pt x="19420" y="1520"/>
                  <a:pt x="19379" y="1598"/>
                </a:cubicBezTo>
                <a:cubicBezTo>
                  <a:pt x="19320" y="1519"/>
                  <a:pt x="19306" y="1615"/>
                  <a:pt x="19259" y="1619"/>
                </a:cubicBezTo>
                <a:cubicBezTo>
                  <a:pt x="19237" y="1668"/>
                  <a:pt x="19144" y="1623"/>
                  <a:pt x="19119" y="1616"/>
                </a:cubicBezTo>
                <a:cubicBezTo>
                  <a:pt x="19044" y="1597"/>
                  <a:pt x="18967" y="1624"/>
                  <a:pt x="18893" y="1601"/>
                </a:cubicBezTo>
                <a:cubicBezTo>
                  <a:pt x="18847" y="1586"/>
                  <a:pt x="18827" y="1493"/>
                  <a:pt x="18778" y="1477"/>
                </a:cubicBezTo>
                <a:cubicBezTo>
                  <a:pt x="18677" y="1445"/>
                  <a:pt x="18541" y="1369"/>
                  <a:pt x="18438" y="1446"/>
                </a:cubicBezTo>
                <a:cubicBezTo>
                  <a:pt x="18361" y="1503"/>
                  <a:pt x="18243" y="1391"/>
                  <a:pt x="18163" y="1369"/>
                </a:cubicBezTo>
                <a:cubicBezTo>
                  <a:pt x="18161" y="1275"/>
                  <a:pt x="17981" y="1214"/>
                  <a:pt x="17949" y="1287"/>
                </a:cubicBezTo>
                <a:cubicBezTo>
                  <a:pt x="17892" y="1213"/>
                  <a:pt x="17770" y="1226"/>
                  <a:pt x="17705" y="1220"/>
                </a:cubicBezTo>
                <a:cubicBezTo>
                  <a:pt x="17670" y="1152"/>
                  <a:pt x="17609" y="1131"/>
                  <a:pt x="17562" y="1140"/>
                </a:cubicBezTo>
                <a:cubicBezTo>
                  <a:pt x="17504" y="1152"/>
                  <a:pt x="17541" y="1220"/>
                  <a:pt x="17579" y="1218"/>
                </a:cubicBezTo>
                <a:cubicBezTo>
                  <a:pt x="17536" y="1231"/>
                  <a:pt x="17488" y="1320"/>
                  <a:pt x="17557" y="1369"/>
                </a:cubicBezTo>
                <a:cubicBezTo>
                  <a:pt x="17491" y="1380"/>
                  <a:pt x="17430" y="1373"/>
                  <a:pt x="17364" y="1395"/>
                </a:cubicBezTo>
                <a:cubicBezTo>
                  <a:pt x="17312" y="1412"/>
                  <a:pt x="17178" y="1239"/>
                  <a:pt x="17234" y="1475"/>
                </a:cubicBezTo>
                <a:cubicBezTo>
                  <a:pt x="17183" y="1456"/>
                  <a:pt x="17131" y="1415"/>
                  <a:pt x="17083" y="1377"/>
                </a:cubicBezTo>
                <a:lnTo>
                  <a:pt x="17085" y="1374"/>
                </a:lnTo>
                <a:lnTo>
                  <a:pt x="17076" y="1318"/>
                </a:lnTo>
                <a:cubicBezTo>
                  <a:pt x="16974" y="1126"/>
                  <a:pt x="16708" y="1021"/>
                  <a:pt x="16573" y="1143"/>
                </a:cubicBezTo>
                <a:cubicBezTo>
                  <a:pt x="16591" y="1155"/>
                  <a:pt x="16611" y="1167"/>
                  <a:pt x="16628" y="1184"/>
                </a:cubicBezTo>
                <a:cubicBezTo>
                  <a:pt x="16568" y="1188"/>
                  <a:pt x="16486" y="1217"/>
                  <a:pt x="16428" y="1176"/>
                </a:cubicBezTo>
                <a:cubicBezTo>
                  <a:pt x="16437" y="1160"/>
                  <a:pt x="16444" y="1137"/>
                  <a:pt x="16451" y="1117"/>
                </a:cubicBezTo>
                <a:cubicBezTo>
                  <a:pt x="16345" y="1115"/>
                  <a:pt x="16241" y="1108"/>
                  <a:pt x="16136" y="1122"/>
                </a:cubicBezTo>
                <a:cubicBezTo>
                  <a:pt x="16111" y="1084"/>
                  <a:pt x="16082" y="1061"/>
                  <a:pt x="16055" y="1030"/>
                </a:cubicBezTo>
                <a:cubicBezTo>
                  <a:pt x="16055" y="1030"/>
                  <a:pt x="16054" y="1091"/>
                  <a:pt x="16054" y="1092"/>
                </a:cubicBezTo>
                <a:cubicBezTo>
                  <a:pt x="16013" y="1088"/>
                  <a:pt x="15956" y="1036"/>
                  <a:pt x="15916" y="1074"/>
                </a:cubicBezTo>
                <a:cubicBezTo>
                  <a:pt x="16174" y="748"/>
                  <a:pt x="15713" y="727"/>
                  <a:pt x="15592" y="742"/>
                </a:cubicBezTo>
                <a:cubicBezTo>
                  <a:pt x="15592" y="741"/>
                  <a:pt x="15603" y="691"/>
                  <a:pt x="15603" y="691"/>
                </a:cubicBezTo>
                <a:cubicBezTo>
                  <a:pt x="15568" y="697"/>
                  <a:pt x="15533" y="685"/>
                  <a:pt x="15498" y="680"/>
                </a:cubicBezTo>
                <a:cubicBezTo>
                  <a:pt x="15499" y="679"/>
                  <a:pt x="15507" y="670"/>
                  <a:pt x="15507" y="670"/>
                </a:cubicBezTo>
                <a:lnTo>
                  <a:pt x="15494" y="611"/>
                </a:lnTo>
                <a:cubicBezTo>
                  <a:pt x="15446" y="616"/>
                  <a:pt x="15398" y="599"/>
                  <a:pt x="15350" y="601"/>
                </a:cubicBezTo>
                <a:cubicBezTo>
                  <a:pt x="15364" y="600"/>
                  <a:pt x="15371" y="589"/>
                  <a:pt x="15371" y="565"/>
                </a:cubicBezTo>
                <a:cubicBezTo>
                  <a:pt x="15354" y="491"/>
                  <a:pt x="15220" y="529"/>
                  <a:pt x="15201" y="495"/>
                </a:cubicBezTo>
                <a:cubicBezTo>
                  <a:pt x="15190" y="476"/>
                  <a:pt x="15180" y="468"/>
                  <a:pt x="15170" y="470"/>
                </a:cubicBezTo>
                <a:close/>
                <a:moveTo>
                  <a:pt x="5308" y="706"/>
                </a:moveTo>
                <a:cubicBezTo>
                  <a:pt x="5298" y="713"/>
                  <a:pt x="5289" y="736"/>
                  <a:pt x="5285" y="788"/>
                </a:cubicBezTo>
                <a:cubicBezTo>
                  <a:pt x="5296" y="787"/>
                  <a:pt x="5317" y="781"/>
                  <a:pt x="5314" y="809"/>
                </a:cubicBezTo>
                <a:cubicBezTo>
                  <a:pt x="5307" y="817"/>
                  <a:pt x="5303" y="831"/>
                  <a:pt x="5302" y="847"/>
                </a:cubicBezTo>
                <a:cubicBezTo>
                  <a:pt x="5314" y="874"/>
                  <a:pt x="5417" y="849"/>
                  <a:pt x="5434" y="853"/>
                </a:cubicBezTo>
                <a:cubicBezTo>
                  <a:pt x="5419" y="873"/>
                  <a:pt x="5379" y="877"/>
                  <a:pt x="5384" y="927"/>
                </a:cubicBezTo>
                <a:cubicBezTo>
                  <a:pt x="5449" y="940"/>
                  <a:pt x="5492" y="927"/>
                  <a:pt x="5547" y="868"/>
                </a:cubicBezTo>
                <a:cubicBezTo>
                  <a:pt x="5555" y="859"/>
                  <a:pt x="5629" y="742"/>
                  <a:pt x="5628" y="742"/>
                </a:cubicBezTo>
                <a:cubicBezTo>
                  <a:pt x="5584" y="722"/>
                  <a:pt x="5505" y="680"/>
                  <a:pt x="5462" y="732"/>
                </a:cubicBezTo>
                <a:cubicBezTo>
                  <a:pt x="5474" y="742"/>
                  <a:pt x="5475" y="756"/>
                  <a:pt x="5466" y="773"/>
                </a:cubicBezTo>
                <a:cubicBezTo>
                  <a:pt x="5434" y="802"/>
                  <a:pt x="5412" y="688"/>
                  <a:pt x="5391" y="822"/>
                </a:cubicBezTo>
                <a:cubicBezTo>
                  <a:pt x="5382" y="818"/>
                  <a:pt x="5336" y="685"/>
                  <a:pt x="5308" y="706"/>
                </a:cubicBezTo>
                <a:close/>
                <a:moveTo>
                  <a:pt x="5117" y="714"/>
                </a:moveTo>
                <a:cubicBezTo>
                  <a:pt x="5078" y="721"/>
                  <a:pt x="5040" y="760"/>
                  <a:pt x="5001" y="763"/>
                </a:cubicBezTo>
                <a:cubicBezTo>
                  <a:pt x="5011" y="773"/>
                  <a:pt x="5018" y="787"/>
                  <a:pt x="5022" y="806"/>
                </a:cubicBezTo>
                <a:cubicBezTo>
                  <a:pt x="5008" y="818"/>
                  <a:pt x="4994" y="822"/>
                  <a:pt x="4979" y="822"/>
                </a:cubicBezTo>
                <a:cubicBezTo>
                  <a:pt x="4994" y="827"/>
                  <a:pt x="5005" y="843"/>
                  <a:pt x="5014" y="865"/>
                </a:cubicBezTo>
                <a:cubicBezTo>
                  <a:pt x="4996" y="873"/>
                  <a:pt x="4902" y="882"/>
                  <a:pt x="4877" y="863"/>
                </a:cubicBezTo>
                <a:cubicBezTo>
                  <a:pt x="4885" y="855"/>
                  <a:pt x="4893" y="844"/>
                  <a:pt x="4898" y="829"/>
                </a:cubicBezTo>
                <a:cubicBezTo>
                  <a:pt x="4873" y="788"/>
                  <a:pt x="4844" y="769"/>
                  <a:pt x="4812" y="770"/>
                </a:cubicBezTo>
                <a:cubicBezTo>
                  <a:pt x="4850" y="761"/>
                  <a:pt x="4764" y="756"/>
                  <a:pt x="4752" y="760"/>
                </a:cubicBezTo>
                <a:cubicBezTo>
                  <a:pt x="4693" y="781"/>
                  <a:pt x="4641" y="830"/>
                  <a:pt x="4585" y="863"/>
                </a:cubicBezTo>
                <a:cubicBezTo>
                  <a:pt x="4572" y="871"/>
                  <a:pt x="4549" y="873"/>
                  <a:pt x="4544" y="904"/>
                </a:cubicBezTo>
                <a:cubicBezTo>
                  <a:pt x="4633" y="949"/>
                  <a:pt x="4723" y="907"/>
                  <a:pt x="4812" y="917"/>
                </a:cubicBezTo>
                <a:cubicBezTo>
                  <a:pt x="4796" y="984"/>
                  <a:pt x="4681" y="908"/>
                  <a:pt x="4653" y="981"/>
                </a:cubicBezTo>
                <a:cubicBezTo>
                  <a:pt x="4703" y="1069"/>
                  <a:pt x="5203" y="871"/>
                  <a:pt x="5187" y="814"/>
                </a:cubicBezTo>
                <a:cubicBezTo>
                  <a:pt x="5177" y="774"/>
                  <a:pt x="5137" y="811"/>
                  <a:pt x="5121" y="811"/>
                </a:cubicBezTo>
                <a:cubicBezTo>
                  <a:pt x="5071" y="813"/>
                  <a:pt x="5116" y="751"/>
                  <a:pt x="5117" y="714"/>
                </a:cubicBezTo>
                <a:close/>
                <a:moveTo>
                  <a:pt x="13707" y="745"/>
                </a:moveTo>
                <a:cubicBezTo>
                  <a:pt x="13637" y="719"/>
                  <a:pt x="13536" y="802"/>
                  <a:pt x="13477" y="801"/>
                </a:cubicBezTo>
                <a:cubicBezTo>
                  <a:pt x="13372" y="800"/>
                  <a:pt x="13232" y="879"/>
                  <a:pt x="13150" y="1015"/>
                </a:cubicBezTo>
                <a:cubicBezTo>
                  <a:pt x="13124" y="1057"/>
                  <a:pt x="13118" y="1165"/>
                  <a:pt x="13110" y="1220"/>
                </a:cubicBezTo>
                <a:cubicBezTo>
                  <a:pt x="13093" y="1335"/>
                  <a:pt x="13002" y="1418"/>
                  <a:pt x="13127" y="1428"/>
                </a:cubicBezTo>
                <a:cubicBezTo>
                  <a:pt x="13215" y="1436"/>
                  <a:pt x="13293" y="1610"/>
                  <a:pt x="13398" y="1531"/>
                </a:cubicBezTo>
                <a:cubicBezTo>
                  <a:pt x="13399" y="1526"/>
                  <a:pt x="13399" y="1516"/>
                  <a:pt x="13398" y="1511"/>
                </a:cubicBezTo>
                <a:cubicBezTo>
                  <a:pt x="13265" y="1425"/>
                  <a:pt x="13220" y="1241"/>
                  <a:pt x="13349" y="1058"/>
                </a:cubicBezTo>
                <a:cubicBezTo>
                  <a:pt x="13476" y="878"/>
                  <a:pt x="13632" y="943"/>
                  <a:pt x="13764" y="814"/>
                </a:cubicBezTo>
                <a:cubicBezTo>
                  <a:pt x="13750" y="774"/>
                  <a:pt x="13730" y="753"/>
                  <a:pt x="13707" y="745"/>
                </a:cubicBezTo>
                <a:close/>
                <a:moveTo>
                  <a:pt x="4629" y="775"/>
                </a:moveTo>
                <a:cubicBezTo>
                  <a:pt x="4626" y="761"/>
                  <a:pt x="4511" y="831"/>
                  <a:pt x="4514" y="850"/>
                </a:cubicBezTo>
                <a:cubicBezTo>
                  <a:pt x="4531" y="849"/>
                  <a:pt x="4548" y="841"/>
                  <a:pt x="4564" y="829"/>
                </a:cubicBezTo>
                <a:cubicBezTo>
                  <a:pt x="4566" y="828"/>
                  <a:pt x="4581" y="818"/>
                  <a:pt x="4583" y="817"/>
                </a:cubicBezTo>
                <a:cubicBezTo>
                  <a:pt x="4599" y="807"/>
                  <a:pt x="4615" y="795"/>
                  <a:pt x="4629" y="775"/>
                </a:cubicBezTo>
                <a:close/>
                <a:moveTo>
                  <a:pt x="5684" y="832"/>
                </a:moveTo>
                <a:cubicBezTo>
                  <a:pt x="5648" y="837"/>
                  <a:pt x="5588" y="851"/>
                  <a:pt x="5564" y="912"/>
                </a:cubicBezTo>
                <a:cubicBezTo>
                  <a:pt x="5601" y="945"/>
                  <a:pt x="5649" y="978"/>
                  <a:pt x="5691" y="950"/>
                </a:cubicBezTo>
                <a:cubicBezTo>
                  <a:pt x="5739" y="917"/>
                  <a:pt x="5743" y="824"/>
                  <a:pt x="5685" y="832"/>
                </a:cubicBezTo>
                <a:cubicBezTo>
                  <a:pt x="5692" y="831"/>
                  <a:pt x="5688" y="831"/>
                  <a:pt x="5684" y="832"/>
                </a:cubicBezTo>
                <a:close/>
                <a:moveTo>
                  <a:pt x="17159" y="840"/>
                </a:moveTo>
                <a:cubicBezTo>
                  <a:pt x="17140" y="935"/>
                  <a:pt x="17186" y="967"/>
                  <a:pt x="17223" y="984"/>
                </a:cubicBezTo>
                <a:cubicBezTo>
                  <a:pt x="17213" y="979"/>
                  <a:pt x="17224" y="983"/>
                  <a:pt x="17232" y="986"/>
                </a:cubicBezTo>
                <a:cubicBezTo>
                  <a:pt x="17288" y="1010"/>
                  <a:pt x="17547" y="1066"/>
                  <a:pt x="17574" y="961"/>
                </a:cubicBezTo>
                <a:cubicBezTo>
                  <a:pt x="17587" y="906"/>
                  <a:pt x="17200" y="837"/>
                  <a:pt x="17159" y="840"/>
                </a:cubicBezTo>
                <a:close/>
                <a:moveTo>
                  <a:pt x="4242" y="1012"/>
                </a:moveTo>
                <a:cubicBezTo>
                  <a:pt x="4178" y="1018"/>
                  <a:pt x="4116" y="995"/>
                  <a:pt x="4087" y="1094"/>
                </a:cubicBezTo>
                <a:cubicBezTo>
                  <a:pt x="4066" y="1167"/>
                  <a:pt x="4011" y="1177"/>
                  <a:pt x="3975" y="1200"/>
                </a:cubicBezTo>
                <a:cubicBezTo>
                  <a:pt x="3979" y="1211"/>
                  <a:pt x="3976" y="1219"/>
                  <a:pt x="3978" y="1230"/>
                </a:cubicBezTo>
                <a:cubicBezTo>
                  <a:pt x="3933" y="1235"/>
                  <a:pt x="3869" y="1282"/>
                  <a:pt x="3835" y="1333"/>
                </a:cubicBezTo>
                <a:cubicBezTo>
                  <a:pt x="3876" y="1343"/>
                  <a:pt x="3904" y="1361"/>
                  <a:pt x="3896" y="1452"/>
                </a:cubicBezTo>
                <a:cubicBezTo>
                  <a:pt x="4013" y="1413"/>
                  <a:pt x="4126" y="1355"/>
                  <a:pt x="4231" y="1251"/>
                </a:cubicBezTo>
                <a:cubicBezTo>
                  <a:pt x="4234" y="1259"/>
                  <a:pt x="4238" y="1267"/>
                  <a:pt x="4240" y="1277"/>
                </a:cubicBezTo>
                <a:cubicBezTo>
                  <a:pt x="4197" y="1279"/>
                  <a:pt x="4162" y="1304"/>
                  <a:pt x="4128" y="1356"/>
                </a:cubicBezTo>
                <a:cubicBezTo>
                  <a:pt x="4180" y="1363"/>
                  <a:pt x="4230" y="1377"/>
                  <a:pt x="4281" y="1385"/>
                </a:cubicBezTo>
                <a:cubicBezTo>
                  <a:pt x="4262" y="1382"/>
                  <a:pt x="4116" y="1448"/>
                  <a:pt x="4115" y="1444"/>
                </a:cubicBezTo>
                <a:cubicBezTo>
                  <a:pt x="4115" y="1462"/>
                  <a:pt x="4118" y="1479"/>
                  <a:pt x="4124" y="1495"/>
                </a:cubicBezTo>
                <a:cubicBezTo>
                  <a:pt x="4192" y="1463"/>
                  <a:pt x="4352" y="1434"/>
                  <a:pt x="4413" y="1518"/>
                </a:cubicBezTo>
                <a:cubicBezTo>
                  <a:pt x="4399" y="1553"/>
                  <a:pt x="4079" y="1537"/>
                  <a:pt x="4082" y="1572"/>
                </a:cubicBezTo>
                <a:cubicBezTo>
                  <a:pt x="4088" y="1693"/>
                  <a:pt x="4228" y="1654"/>
                  <a:pt x="4214" y="1706"/>
                </a:cubicBezTo>
                <a:cubicBezTo>
                  <a:pt x="4175" y="1851"/>
                  <a:pt x="4485" y="1723"/>
                  <a:pt x="4530" y="1709"/>
                </a:cubicBezTo>
                <a:cubicBezTo>
                  <a:pt x="4544" y="1704"/>
                  <a:pt x="4618" y="1622"/>
                  <a:pt x="4633" y="1649"/>
                </a:cubicBezTo>
                <a:cubicBezTo>
                  <a:pt x="4666" y="1711"/>
                  <a:pt x="4714" y="1710"/>
                  <a:pt x="4757" y="1719"/>
                </a:cubicBezTo>
                <a:cubicBezTo>
                  <a:pt x="4790" y="1735"/>
                  <a:pt x="4822" y="1729"/>
                  <a:pt x="4852" y="1698"/>
                </a:cubicBezTo>
                <a:cubicBezTo>
                  <a:pt x="4851" y="1649"/>
                  <a:pt x="4860" y="1612"/>
                  <a:pt x="4880" y="1593"/>
                </a:cubicBezTo>
                <a:cubicBezTo>
                  <a:pt x="4912" y="1593"/>
                  <a:pt x="4951" y="1652"/>
                  <a:pt x="4968" y="1559"/>
                </a:cubicBezTo>
                <a:cubicBezTo>
                  <a:pt x="4958" y="1554"/>
                  <a:pt x="4843" y="1430"/>
                  <a:pt x="4847" y="1428"/>
                </a:cubicBezTo>
                <a:cubicBezTo>
                  <a:pt x="4901" y="1402"/>
                  <a:pt x="4967" y="1169"/>
                  <a:pt x="4886" y="1148"/>
                </a:cubicBezTo>
                <a:cubicBezTo>
                  <a:pt x="4835" y="1135"/>
                  <a:pt x="4815" y="1145"/>
                  <a:pt x="4789" y="1243"/>
                </a:cubicBezTo>
                <a:cubicBezTo>
                  <a:pt x="4762" y="1343"/>
                  <a:pt x="4734" y="1297"/>
                  <a:pt x="4708" y="1344"/>
                </a:cubicBezTo>
                <a:cubicBezTo>
                  <a:pt x="4825" y="1116"/>
                  <a:pt x="4638" y="1250"/>
                  <a:pt x="4610" y="1243"/>
                </a:cubicBezTo>
                <a:cubicBezTo>
                  <a:pt x="4616" y="1230"/>
                  <a:pt x="4621" y="1216"/>
                  <a:pt x="4626" y="1202"/>
                </a:cubicBezTo>
                <a:cubicBezTo>
                  <a:pt x="4632" y="1153"/>
                  <a:pt x="4464" y="1218"/>
                  <a:pt x="4464" y="1218"/>
                </a:cubicBezTo>
                <a:cubicBezTo>
                  <a:pt x="4474" y="1182"/>
                  <a:pt x="4528" y="1183"/>
                  <a:pt x="4524" y="1135"/>
                </a:cubicBezTo>
                <a:cubicBezTo>
                  <a:pt x="4475" y="1129"/>
                  <a:pt x="4476" y="1011"/>
                  <a:pt x="4412" y="1035"/>
                </a:cubicBezTo>
                <a:cubicBezTo>
                  <a:pt x="4348" y="1059"/>
                  <a:pt x="4304" y="1006"/>
                  <a:pt x="4242" y="1012"/>
                </a:cubicBezTo>
                <a:close/>
                <a:moveTo>
                  <a:pt x="5704" y="1017"/>
                </a:moveTo>
                <a:cubicBezTo>
                  <a:pt x="5656" y="1003"/>
                  <a:pt x="5607" y="1006"/>
                  <a:pt x="5561" y="1035"/>
                </a:cubicBezTo>
                <a:cubicBezTo>
                  <a:pt x="5467" y="1095"/>
                  <a:pt x="5439" y="1284"/>
                  <a:pt x="5351" y="1341"/>
                </a:cubicBezTo>
                <a:cubicBezTo>
                  <a:pt x="5360" y="1324"/>
                  <a:pt x="5394" y="1273"/>
                  <a:pt x="5395" y="1246"/>
                </a:cubicBezTo>
                <a:cubicBezTo>
                  <a:pt x="5389" y="1248"/>
                  <a:pt x="5382" y="1243"/>
                  <a:pt x="5378" y="1243"/>
                </a:cubicBezTo>
                <a:cubicBezTo>
                  <a:pt x="5382" y="1231"/>
                  <a:pt x="5380" y="1223"/>
                  <a:pt x="5382" y="1210"/>
                </a:cubicBezTo>
                <a:cubicBezTo>
                  <a:pt x="5371" y="1212"/>
                  <a:pt x="5363" y="1209"/>
                  <a:pt x="5356" y="1197"/>
                </a:cubicBezTo>
                <a:cubicBezTo>
                  <a:pt x="5369" y="1181"/>
                  <a:pt x="5459" y="1141"/>
                  <a:pt x="5452" y="1094"/>
                </a:cubicBezTo>
                <a:cubicBezTo>
                  <a:pt x="5442" y="1032"/>
                  <a:pt x="5302" y="1101"/>
                  <a:pt x="5282" y="1104"/>
                </a:cubicBezTo>
                <a:cubicBezTo>
                  <a:pt x="5164" y="1127"/>
                  <a:pt x="5269" y="1180"/>
                  <a:pt x="5203" y="1238"/>
                </a:cubicBezTo>
                <a:cubicBezTo>
                  <a:pt x="5182" y="1257"/>
                  <a:pt x="5097" y="1118"/>
                  <a:pt x="5100" y="1254"/>
                </a:cubicBezTo>
                <a:cubicBezTo>
                  <a:pt x="5101" y="1304"/>
                  <a:pt x="5165" y="1340"/>
                  <a:pt x="5178" y="1421"/>
                </a:cubicBezTo>
                <a:cubicBezTo>
                  <a:pt x="5225" y="1434"/>
                  <a:pt x="5266" y="1378"/>
                  <a:pt x="5312" y="1367"/>
                </a:cubicBezTo>
                <a:cubicBezTo>
                  <a:pt x="5230" y="1427"/>
                  <a:pt x="5183" y="1576"/>
                  <a:pt x="5252" y="1688"/>
                </a:cubicBezTo>
                <a:cubicBezTo>
                  <a:pt x="5228" y="1712"/>
                  <a:pt x="5210" y="1729"/>
                  <a:pt x="5209" y="1786"/>
                </a:cubicBezTo>
                <a:lnTo>
                  <a:pt x="5220" y="1793"/>
                </a:lnTo>
                <a:cubicBezTo>
                  <a:pt x="5148" y="1828"/>
                  <a:pt x="5134" y="1862"/>
                  <a:pt x="5082" y="1935"/>
                </a:cubicBezTo>
                <a:cubicBezTo>
                  <a:pt x="5095" y="1889"/>
                  <a:pt x="5121" y="1841"/>
                  <a:pt x="5090" y="1793"/>
                </a:cubicBezTo>
                <a:cubicBezTo>
                  <a:pt x="5124" y="1796"/>
                  <a:pt x="5156" y="1779"/>
                  <a:pt x="5186" y="1745"/>
                </a:cubicBezTo>
                <a:cubicBezTo>
                  <a:pt x="5192" y="1737"/>
                  <a:pt x="5120" y="1608"/>
                  <a:pt x="5108" y="1608"/>
                </a:cubicBezTo>
                <a:cubicBezTo>
                  <a:pt x="5090" y="1608"/>
                  <a:pt x="4988" y="1702"/>
                  <a:pt x="4977" y="1737"/>
                </a:cubicBezTo>
                <a:cubicBezTo>
                  <a:pt x="4995" y="1746"/>
                  <a:pt x="5014" y="1755"/>
                  <a:pt x="5032" y="1765"/>
                </a:cubicBezTo>
                <a:cubicBezTo>
                  <a:pt x="4969" y="1766"/>
                  <a:pt x="4939" y="1853"/>
                  <a:pt x="4873" y="1850"/>
                </a:cubicBezTo>
                <a:cubicBezTo>
                  <a:pt x="4814" y="1864"/>
                  <a:pt x="4685" y="1894"/>
                  <a:pt x="4642" y="1799"/>
                </a:cubicBezTo>
                <a:cubicBezTo>
                  <a:pt x="4691" y="1668"/>
                  <a:pt x="4363" y="1691"/>
                  <a:pt x="4429" y="1876"/>
                </a:cubicBezTo>
                <a:cubicBezTo>
                  <a:pt x="4389" y="1937"/>
                  <a:pt x="4357" y="1854"/>
                  <a:pt x="4314" y="1845"/>
                </a:cubicBezTo>
                <a:cubicBezTo>
                  <a:pt x="4243" y="1854"/>
                  <a:pt x="4172" y="1895"/>
                  <a:pt x="4100" y="1883"/>
                </a:cubicBezTo>
                <a:cubicBezTo>
                  <a:pt x="4208" y="1814"/>
                  <a:pt x="4169" y="1696"/>
                  <a:pt x="4067" y="1714"/>
                </a:cubicBezTo>
                <a:cubicBezTo>
                  <a:pt x="4014" y="1723"/>
                  <a:pt x="3964" y="1681"/>
                  <a:pt x="3914" y="1644"/>
                </a:cubicBezTo>
                <a:cubicBezTo>
                  <a:pt x="3823" y="1576"/>
                  <a:pt x="3812" y="1626"/>
                  <a:pt x="3729" y="1634"/>
                </a:cubicBezTo>
                <a:cubicBezTo>
                  <a:pt x="3796" y="1464"/>
                  <a:pt x="3613" y="1638"/>
                  <a:pt x="3604" y="1639"/>
                </a:cubicBezTo>
                <a:cubicBezTo>
                  <a:pt x="3594" y="1615"/>
                  <a:pt x="3619" y="1559"/>
                  <a:pt x="3603" y="1526"/>
                </a:cubicBezTo>
                <a:cubicBezTo>
                  <a:pt x="3576" y="1471"/>
                  <a:pt x="3507" y="1540"/>
                  <a:pt x="3478" y="1557"/>
                </a:cubicBezTo>
                <a:cubicBezTo>
                  <a:pt x="3445" y="1441"/>
                  <a:pt x="3316" y="1613"/>
                  <a:pt x="3279" y="1613"/>
                </a:cubicBezTo>
                <a:cubicBezTo>
                  <a:pt x="3241" y="1613"/>
                  <a:pt x="3206" y="1602"/>
                  <a:pt x="3168" y="1606"/>
                </a:cubicBezTo>
                <a:cubicBezTo>
                  <a:pt x="3114" y="1611"/>
                  <a:pt x="3060" y="1677"/>
                  <a:pt x="3012" y="1683"/>
                </a:cubicBezTo>
                <a:cubicBezTo>
                  <a:pt x="2964" y="1752"/>
                  <a:pt x="2874" y="1583"/>
                  <a:pt x="2810" y="1601"/>
                </a:cubicBezTo>
                <a:cubicBezTo>
                  <a:pt x="2757" y="1439"/>
                  <a:pt x="2442" y="1417"/>
                  <a:pt x="2353" y="1418"/>
                </a:cubicBezTo>
                <a:lnTo>
                  <a:pt x="2380" y="1385"/>
                </a:lnTo>
                <a:cubicBezTo>
                  <a:pt x="2020" y="1246"/>
                  <a:pt x="1624" y="1492"/>
                  <a:pt x="1281" y="1698"/>
                </a:cubicBezTo>
                <a:cubicBezTo>
                  <a:pt x="1285" y="1729"/>
                  <a:pt x="1287" y="1762"/>
                  <a:pt x="1287" y="1793"/>
                </a:cubicBezTo>
                <a:cubicBezTo>
                  <a:pt x="1300" y="1791"/>
                  <a:pt x="1311" y="1803"/>
                  <a:pt x="1318" y="1819"/>
                </a:cubicBezTo>
                <a:cubicBezTo>
                  <a:pt x="1334" y="1857"/>
                  <a:pt x="1311" y="1898"/>
                  <a:pt x="1293" y="1912"/>
                </a:cubicBezTo>
                <a:cubicBezTo>
                  <a:pt x="1292" y="1927"/>
                  <a:pt x="1297" y="1937"/>
                  <a:pt x="1309" y="1943"/>
                </a:cubicBezTo>
                <a:cubicBezTo>
                  <a:pt x="1229" y="1923"/>
                  <a:pt x="1156" y="1970"/>
                  <a:pt x="1080" y="2012"/>
                </a:cubicBezTo>
                <a:cubicBezTo>
                  <a:pt x="1065" y="2020"/>
                  <a:pt x="824" y="2112"/>
                  <a:pt x="931" y="2174"/>
                </a:cubicBezTo>
                <a:cubicBezTo>
                  <a:pt x="825" y="2376"/>
                  <a:pt x="1107" y="2319"/>
                  <a:pt x="1155" y="2284"/>
                </a:cubicBezTo>
                <a:cubicBezTo>
                  <a:pt x="1120" y="2458"/>
                  <a:pt x="875" y="2443"/>
                  <a:pt x="800" y="2498"/>
                </a:cubicBezTo>
                <a:cubicBezTo>
                  <a:pt x="742" y="2561"/>
                  <a:pt x="610" y="2584"/>
                  <a:pt x="595" y="2737"/>
                </a:cubicBezTo>
                <a:cubicBezTo>
                  <a:pt x="585" y="2850"/>
                  <a:pt x="496" y="3084"/>
                  <a:pt x="655" y="2968"/>
                </a:cubicBezTo>
                <a:cubicBezTo>
                  <a:pt x="636" y="3020"/>
                  <a:pt x="594" y="3073"/>
                  <a:pt x="568" y="3107"/>
                </a:cubicBezTo>
                <a:lnTo>
                  <a:pt x="574" y="3166"/>
                </a:lnTo>
                <a:cubicBezTo>
                  <a:pt x="601" y="3171"/>
                  <a:pt x="632" y="3166"/>
                  <a:pt x="658" y="3148"/>
                </a:cubicBezTo>
                <a:cubicBezTo>
                  <a:pt x="729" y="3097"/>
                  <a:pt x="693" y="3189"/>
                  <a:pt x="745" y="3205"/>
                </a:cubicBezTo>
                <a:cubicBezTo>
                  <a:pt x="748" y="3205"/>
                  <a:pt x="752" y="3205"/>
                  <a:pt x="755" y="3202"/>
                </a:cubicBezTo>
                <a:cubicBezTo>
                  <a:pt x="584" y="3385"/>
                  <a:pt x="404" y="3475"/>
                  <a:pt x="220" y="3593"/>
                </a:cubicBezTo>
                <a:cubicBezTo>
                  <a:pt x="158" y="3633"/>
                  <a:pt x="80" y="3629"/>
                  <a:pt x="25" y="3703"/>
                </a:cubicBezTo>
                <a:cubicBezTo>
                  <a:pt x="-71" y="3832"/>
                  <a:pt x="137" y="3744"/>
                  <a:pt x="158" y="3732"/>
                </a:cubicBezTo>
                <a:cubicBezTo>
                  <a:pt x="323" y="3635"/>
                  <a:pt x="492" y="3564"/>
                  <a:pt x="656" y="3467"/>
                </a:cubicBezTo>
                <a:cubicBezTo>
                  <a:pt x="747" y="3414"/>
                  <a:pt x="1114" y="3234"/>
                  <a:pt x="1114" y="3058"/>
                </a:cubicBezTo>
                <a:cubicBezTo>
                  <a:pt x="1181" y="3021"/>
                  <a:pt x="1172" y="3069"/>
                  <a:pt x="1227" y="3076"/>
                </a:cubicBezTo>
                <a:cubicBezTo>
                  <a:pt x="1278" y="3137"/>
                  <a:pt x="1374" y="3022"/>
                  <a:pt x="1427" y="3004"/>
                </a:cubicBezTo>
                <a:cubicBezTo>
                  <a:pt x="1506" y="2978"/>
                  <a:pt x="1545" y="2916"/>
                  <a:pt x="1611" y="2842"/>
                </a:cubicBezTo>
                <a:cubicBezTo>
                  <a:pt x="1655" y="2793"/>
                  <a:pt x="1692" y="2889"/>
                  <a:pt x="1733" y="2907"/>
                </a:cubicBezTo>
                <a:cubicBezTo>
                  <a:pt x="1744" y="2997"/>
                  <a:pt x="1893" y="2990"/>
                  <a:pt x="1937" y="3012"/>
                </a:cubicBezTo>
                <a:cubicBezTo>
                  <a:pt x="2038" y="3062"/>
                  <a:pt x="2078" y="3295"/>
                  <a:pt x="1973" y="3405"/>
                </a:cubicBezTo>
                <a:cubicBezTo>
                  <a:pt x="1986" y="3411"/>
                  <a:pt x="1999" y="3416"/>
                  <a:pt x="2013" y="3421"/>
                </a:cubicBezTo>
                <a:cubicBezTo>
                  <a:pt x="2029" y="3475"/>
                  <a:pt x="1988" y="3535"/>
                  <a:pt x="2036" y="3549"/>
                </a:cubicBezTo>
                <a:cubicBezTo>
                  <a:pt x="2040" y="3532"/>
                  <a:pt x="2046" y="3517"/>
                  <a:pt x="2052" y="3503"/>
                </a:cubicBezTo>
                <a:cubicBezTo>
                  <a:pt x="2045" y="3533"/>
                  <a:pt x="2047" y="3559"/>
                  <a:pt x="2057" y="3580"/>
                </a:cubicBezTo>
                <a:cubicBezTo>
                  <a:pt x="2028" y="3677"/>
                  <a:pt x="2064" y="3873"/>
                  <a:pt x="2118" y="3721"/>
                </a:cubicBezTo>
                <a:cubicBezTo>
                  <a:pt x="2126" y="3744"/>
                  <a:pt x="2140" y="3745"/>
                  <a:pt x="2150" y="3729"/>
                </a:cubicBezTo>
                <a:cubicBezTo>
                  <a:pt x="2162" y="3817"/>
                  <a:pt x="2019" y="4002"/>
                  <a:pt x="2106" y="4056"/>
                </a:cubicBezTo>
                <a:cubicBezTo>
                  <a:pt x="2101" y="4070"/>
                  <a:pt x="2089" y="4364"/>
                  <a:pt x="2094" y="4379"/>
                </a:cubicBezTo>
                <a:cubicBezTo>
                  <a:pt x="1942" y="4291"/>
                  <a:pt x="2071" y="4671"/>
                  <a:pt x="2123" y="4747"/>
                </a:cubicBezTo>
                <a:cubicBezTo>
                  <a:pt x="2058" y="4928"/>
                  <a:pt x="2029" y="5171"/>
                  <a:pt x="1957" y="5361"/>
                </a:cubicBezTo>
                <a:cubicBezTo>
                  <a:pt x="1949" y="5384"/>
                  <a:pt x="1779" y="5715"/>
                  <a:pt x="1810" y="5775"/>
                </a:cubicBezTo>
                <a:cubicBezTo>
                  <a:pt x="1798" y="5795"/>
                  <a:pt x="1788" y="5864"/>
                  <a:pt x="1780" y="5891"/>
                </a:cubicBezTo>
                <a:lnTo>
                  <a:pt x="1800" y="5891"/>
                </a:lnTo>
                <a:cubicBezTo>
                  <a:pt x="1697" y="5891"/>
                  <a:pt x="1692" y="6515"/>
                  <a:pt x="1743" y="6613"/>
                </a:cubicBezTo>
                <a:cubicBezTo>
                  <a:pt x="1710" y="6664"/>
                  <a:pt x="1740" y="6855"/>
                  <a:pt x="1760" y="6901"/>
                </a:cubicBezTo>
                <a:cubicBezTo>
                  <a:pt x="1741" y="6981"/>
                  <a:pt x="1820" y="7111"/>
                  <a:pt x="1871" y="7097"/>
                </a:cubicBezTo>
                <a:cubicBezTo>
                  <a:pt x="1870" y="7105"/>
                  <a:pt x="1869" y="7116"/>
                  <a:pt x="1869" y="7125"/>
                </a:cubicBezTo>
                <a:lnTo>
                  <a:pt x="1882" y="7128"/>
                </a:lnTo>
                <a:lnTo>
                  <a:pt x="1884" y="7146"/>
                </a:lnTo>
                <a:cubicBezTo>
                  <a:pt x="1975" y="7186"/>
                  <a:pt x="1889" y="7551"/>
                  <a:pt x="1946" y="7660"/>
                </a:cubicBezTo>
                <a:cubicBezTo>
                  <a:pt x="1929" y="7718"/>
                  <a:pt x="2093" y="8115"/>
                  <a:pt x="1948" y="8020"/>
                </a:cubicBezTo>
                <a:cubicBezTo>
                  <a:pt x="1948" y="8040"/>
                  <a:pt x="1943" y="8056"/>
                  <a:pt x="1936" y="8071"/>
                </a:cubicBezTo>
                <a:cubicBezTo>
                  <a:pt x="1965" y="8131"/>
                  <a:pt x="1983" y="8185"/>
                  <a:pt x="1997" y="8261"/>
                </a:cubicBezTo>
                <a:lnTo>
                  <a:pt x="2002" y="8261"/>
                </a:lnTo>
                <a:cubicBezTo>
                  <a:pt x="2021" y="8236"/>
                  <a:pt x="2023" y="8280"/>
                  <a:pt x="2057" y="8259"/>
                </a:cubicBezTo>
                <a:cubicBezTo>
                  <a:pt x="2105" y="8417"/>
                  <a:pt x="2089" y="8435"/>
                  <a:pt x="2057" y="8606"/>
                </a:cubicBezTo>
                <a:cubicBezTo>
                  <a:pt x="2138" y="8569"/>
                  <a:pt x="2194" y="8787"/>
                  <a:pt x="2213" y="8901"/>
                </a:cubicBezTo>
                <a:cubicBezTo>
                  <a:pt x="2316" y="8855"/>
                  <a:pt x="2273" y="8686"/>
                  <a:pt x="2237" y="8567"/>
                </a:cubicBezTo>
                <a:lnTo>
                  <a:pt x="2220" y="8572"/>
                </a:lnTo>
                <a:cubicBezTo>
                  <a:pt x="2236" y="8539"/>
                  <a:pt x="2232" y="8498"/>
                  <a:pt x="2217" y="8469"/>
                </a:cubicBezTo>
                <a:lnTo>
                  <a:pt x="2211" y="8472"/>
                </a:lnTo>
                <a:cubicBezTo>
                  <a:pt x="2199" y="8358"/>
                  <a:pt x="2169" y="8239"/>
                  <a:pt x="2162" y="8135"/>
                </a:cubicBezTo>
                <a:cubicBezTo>
                  <a:pt x="2156" y="8048"/>
                  <a:pt x="2121" y="8024"/>
                  <a:pt x="2143" y="7917"/>
                </a:cubicBezTo>
                <a:cubicBezTo>
                  <a:pt x="2138" y="7918"/>
                  <a:pt x="2134" y="7918"/>
                  <a:pt x="2129" y="7919"/>
                </a:cubicBezTo>
                <a:cubicBezTo>
                  <a:pt x="2129" y="7828"/>
                  <a:pt x="1997" y="7547"/>
                  <a:pt x="2092" y="7462"/>
                </a:cubicBezTo>
                <a:cubicBezTo>
                  <a:pt x="2104" y="7485"/>
                  <a:pt x="2118" y="7488"/>
                  <a:pt x="2134" y="7487"/>
                </a:cubicBezTo>
                <a:cubicBezTo>
                  <a:pt x="2141" y="7509"/>
                  <a:pt x="2149" y="7518"/>
                  <a:pt x="2162" y="7529"/>
                </a:cubicBezTo>
                <a:cubicBezTo>
                  <a:pt x="2121" y="7664"/>
                  <a:pt x="2179" y="8015"/>
                  <a:pt x="2252" y="8068"/>
                </a:cubicBezTo>
                <a:cubicBezTo>
                  <a:pt x="2242" y="8120"/>
                  <a:pt x="2255" y="8183"/>
                  <a:pt x="2283" y="8199"/>
                </a:cubicBezTo>
                <a:cubicBezTo>
                  <a:pt x="2281" y="8244"/>
                  <a:pt x="2293" y="8268"/>
                  <a:pt x="2316" y="8266"/>
                </a:cubicBezTo>
                <a:cubicBezTo>
                  <a:pt x="2322" y="8308"/>
                  <a:pt x="2300" y="8386"/>
                  <a:pt x="2296" y="8436"/>
                </a:cubicBezTo>
                <a:cubicBezTo>
                  <a:pt x="2405" y="8469"/>
                  <a:pt x="2599" y="9081"/>
                  <a:pt x="2475" y="9230"/>
                </a:cubicBezTo>
                <a:lnTo>
                  <a:pt x="2480" y="9230"/>
                </a:lnTo>
                <a:cubicBezTo>
                  <a:pt x="2470" y="9420"/>
                  <a:pt x="2625" y="9713"/>
                  <a:pt x="2727" y="9690"/>
                </a:cubicBezTo>
                <a:cubicBezTo>
                  <a:pt x="2806" y="9758"/>
                  <a:pt x="2930" y="10022"/>
                  <a:pt x="3025" y="10022"/>
                </a:cubicBezTo>
                <a:cubicBezTo>
                  <a:pt x="3090" y="10022"/>
                  <a:pt x="3129" y="10088"/>
                  <a:pt x="3193" y="10017"/>
                </a:cubicBezTo>
                <a:cubicBezTo>
                  <a:pt x="3276" y="9927"/>
                  <a:pt x="3327" y="10071"/>
                  <a:pt x="3379" y="10197"/>
                </a:cubicBezTo>
                <a:lnTo>
                  <a:pt x="3371" y="10246"/>
                </a:lnTo>
                <a:cubicBezTo>
                  <a:pt x="3432" y="10365"/>
                  <a:pt x="3505" y="10343"/>
                  <a:pt x="3571" y="10431"/>
                </a:cubicBezTo>
                <a:lnTo>
                  <a:pt x="3568" y="10418"/>
                </a:lnTo>
                <a:cubicBezTo>
                  <a:pt x="3607" y="10451"/>
                  <a:pt x="3669" y="10514"/>
                  <a:pt x="3711" y="10472"/>
                </a:cubicBezTo>
                <a:cubicBezTo>
                  <a:pt x="3716" y="10494"/>
                  <a:pt x="3723" y="10514"/>
                  <a:pt x="3732" y="10531"/>
                </a:cubicBezTo>
                <a:cubicBezTo>
                  <a:pt x="3778" y="10575"/>
                  <a:pt x="3799" y="10692"/>
                  <a:pt x="3838" y="10760"/>
                </a:cubicBezTo>
                <a:cubicBezTo>
                  <a:pt x="3836" y="10763"/>
                  <a:pt x="3831" y="10778"/>
                  <a:pt x="3826" y="10778"/>
                </a:cubicBezTo>
                <a:cubicBezTo>
                  <a:pt x="3799" y="10778"/>
                  <a:pt x="3795" y="10854"/>
                  <a:pt x="3818" y="10870"/>
                </a:cubicBezTo>
                <a:cubicBezTo>
                  <a:pt x="3787" y="10952"/>
                  <a:pt x="3839" y="11039"/>
                  <a:pt x="3871" y="11079"/>
                </a:cubicBezTo>
                <a:lnTo>
                  <a:pt x="3879" y="11063"/>
                </a:lnTo>
                <a:lnTo>
                  <a:pt x="3887" y="11073"/>
                </a:lnTo>
                <a:cubicBezTo>
                  <a:pt x="3887" y="11073"/>
                  <a:pt x="3896" y="11047"/>
                  <a:pt x="3897" y="11043"/>
                </a:cubicBezTo>
                <a:cubicBezTo>
                  <a:pt x="3905" y="11077"/>
                  <a:pt x="3918" y="11088"/>
                  <a:pt x="3935" y="11099"/>
                </a:cubicBezTo>
                <a:cubicBezTo>
                  <a:pt x="3976" y="11125"/>
                  <a:pt x="3948" y="11196"/>
                  <a:pt x="3972" y="11248"/>
                </a:cubicBezTo>
                <a:cubicBezTo>
                  <a:pt x="3993" y="11292"/>
                  <a:pt x="4020" y="11279"/>
                  <a:pt x="4041" y="11256"/>
                </a:cubicBezTo>
                <a:cubicBezTo>
                  <a:pt x="4062" y="11285"/>
                  <a:pt x="4125" y="11244"/>
                  <a:pt x="4135" y="11289"/>
                </a:cubicBezTo>
                <a:cubicBezTo>
                  <a:pt x="4143" y="11331"/>
                  <a:pt x="4149" y="11379"/>
                  <a:pt x="4180" y="11361"/>
                </a:cubicBezTo>
                <a:cubicBezTo>
                  <a:pt x="4185" y="11453"/>
                  <a:pt x="4323" y="11472"/>
                  <a:pt x="4256" y="11266"/>
                </a:cubicBezTo>
                <a:cubicBezTo>
                  <a:pt x="4293" y="11247"/>
                  <a:pt x="4299" y="11151"/>
                  <a:pt x="4329" y="11151"/>
                </a:cubicBezTo>
                <a:cubicBezTo>
                  <a:pt x="4364" y="11151"/>
                  <a:pt x="4358" y="11218"/>
                  <a:pt x="4380" y="11241"/>
                </a:cubicBezTo>
                <a:cubicBezTo>
                  <a:pt x="4370" y="11262"/>
                  <a:pt x="4366" y="11287"/>
                  <a:pt x="4370" y="11313"/>
                </a:cubicBezTo>
                <a:cubicBezTo>
                  <a:pt x="4385" y="11339"/>
                  <a:pt x="4397" y="11375"/>
                  <a:pt x="4408" y="11410"/>
                </a:cubicBezTo>
                <a:cubicBezTo>
                  <a:pt x="4406" y="11495"/>
                  <a:pt x="4420" y="11603"/>
                  <a:pt x="4432" y="11662"/>
                </a:cubicBezTo>
                <a:lnTo>
                  <a:pt x="4403" y="11701"/>
                </a:lnTo>
                <a:cubicBezTo>
                  <a:pt x="4403" y="11701"/>
                  <a:pt x="4425" y="11742"/>
                  <a:pt x="4427" y="11744"/>
                </a:cubicBezTo>
                <a:cubicBezTo>
                  <a:pt x="4428" y="11819"/>
                  <a:pt x="4407" y="11941"/>
                  <a:pt x="4432" y="11999"/>
                </a:cubicBezTo>
                <a:cubicBezTo>
                  <a:pt x="4419" y="12039"/>
                  <a:pt x="4388" y="12107"/>
                  <a:pt x="4387" y="12156"/>
                </a:cubicBezTo>
                <a:cubicBezTo>
                  <a:pt x="4322" y="12155"/>
                  <a:pt x="4331" y="12302"/>
                  <a:pt x="4292" y="12349"/>
                </a:cubicBezTo>
                <a:cubicBezTo>
                  <a:pt x="4235" y="12381"/>
                  <a:pt x="4204" y="12404"/>
                  <a:pt x="4207" y="12544"/>
                </a:cubicBezTo>
                <a:cubicBezTo>
                  <a:pt x="4204" y="12550"/>
                  <a:pt x="4167" y="12644"/>
                  <a:pt x="4176" y="12644"/>
                </a:cubicBezTo>
                <a:lnTo>
                  <a:pt x="4174" y="12644"/>
                </a:lnTo>
                <a:cubicBezTo>
                  <a:pt x="4145" y="12704"/>
                  <a:pt x="4144" y="12792"/>
                  <a:pt x="4156" y="12881"/>
                </a:cubicBezTo>
                <a:cubicBezTo>
                  <a:pt x="4095" y="12931"/>
                  <a:pt x="4194" y="13002"/>
                  <a:pt x="4194" y="13009"/>
                </a:cubicBezTo>
                <a:cubicBezTo>
                  <a:pt x="4195" y="13040"/>
                  <a:pt x="4192" y="13060"/>
                  <a:pt x="4209" y="13081"/>
                </a:cubicBezTo>
                <a:cubicBezTo>
                  <a:pt x="4204" y="13087"/>
                  <a:pt x="4199" y="13092"/>
                  <a:pt x="4194" y="13097"/>
                </a:cubicBezTo>
                <a:lnTo>
                  <a:pt x="4202" y="13171"/>
                </a:lnTo>
                <a:cubicBezTo>
                  <a:pt x="4195" y="13182"/>
                  <a:pt x="4184" y="13186"/>
                  <a:pt x="4176" y="13187"/>
                </a:cubicBezTo>
                <a:cubicBezTo>
                  <a:pt x="4120" y="13317"/>
                  <a:pt x="4152" y="13396"/>
                  <a:pt x="4177" y="13523"/>
                </a:cubicBezTo>
                <a:cubicBezTo>
                  <a:pt x="4114" y="13541"/>
                  <a:pt x="4284" y="13838"/>
                  <a:pt x="4296" y="13873"/>
                </a:cubicBezTo>
                <a:cubicBezTo>
                  <a:pt x="4378" y="14121"/>
                  <a:pt x="4455" y="14392"/>
                  <a:pt x="4524" y="14654"/>
                </a:cubicBezTo>
                <a:cubicBezTo>
                  <a:pt x="4594" y="14919"/>
                  <a:pt x="4602" y="15083"/>
                  <a:pt x="4753" y="15238"/>
                </a:cubicBezTo>
                <a:cubicBezTo>
                  <a:pt x="4816" y="15303"/>
                  <a:pt x="4878" y="15382"/>
                  <a:pt x="4942" y="15441"/>
                </a:cubicBezTo>
                <a:cubicBezTo>
                  <a:pt x="4985" y="15481"/>
                  <a:pt x="4991" y="15607"/>
                  <a:pt x="5043" y="15629"/>
                </a:cubicBezTo>
                <a:cubicBezTo>
                  <a:pt x="5069" y="15862"/>
                  <a:pt x="5086" y="16069"/>
                  <a:pt x="5087" y="16307"/>
                </a:cubicBezTo>
                <a:cubicBezTo>
                  <a:pt x="5074" y="16310"/>
                  <a:pt x="5108" y="16939"/>
                  <a:pt x="5107" y="17004"/>
                </a:cubicBezTo>
                <a:cubicBezTo>
                  <a:pt x="5103" y="17311"/>
                  <a:pt x="5102" y="17564"/>
                  <a:pt x="5153" y="17860"/>
                </a:cubicBezTo>
                <a:lnTo>
                  <a:pt x="5158" y="17865"/>
                </a:lnTo>
                <a:cubicBezTo>
                  <a:pt x="5192" y="18077"/>
                  <a:pt x="5170" y="18395"/>
                  <a:pt x="5149" y="18605"/>
                </a:cubicBezTo>
                <a:lnTo>
                  <a:pt x="5115" y="18554"/>
                </a:lnTo>
                <a:cubicBezTo>
                  <a:pt x="5130" y="18676"/>
                  <a:pt x="5147" y="18849"/>
                  <a:pt x="5191" y="18945"/>
                </a:cubicBezTo>
                <a:cubicBezTo>
                  <a:pt x="5205" y="19046"/>
                  <a:pt x="5182" y="19262"/>
                  <a:pt x="5230" y="19356"/>
                </a:cubicBezTo>
                <a:lnTo>
                  <a:pt x="5222" y="19361"/>
                </a:lnTo>
                <a:cubicBezTo>
                  <a:pt x="5227" y="19416"/>
                  <a:pt x="5232" y="19471"/>
                  <a:pt x="5236" y="19526"/>
                </a:cubicBezTo>
                <a:cubicBezTo>
                  <a:pt x="5240" y="19583"/>
                  <a:pt x="5280" y="19735"/>
                  <a:pt x="5319" y="19631"/>
                </a:cubicBezTo>
                <a:cubicBezTo>
                  <a:pt x="5346" y="19561"/>
                  <a:pt x="5308" y="19540"/>
                  <a:pt x="5304" y="19485"/>
                </a:cubicBezTo>
                <a:cubicBezTo>
                  <a:pt x="5312" y="19472"/>
                  <a:pt x="5320" y="19462"/>
                  <a:pt x="5329" y="19451"/>
                </a:cubicBezTo>
                <a:cubicBezTo>
                  <a:pt x="5330" y="19453"/>
                  <a:pt x="5331" y="19455"/>
                  <a:pt x="5333" y="19456"/>
                </a:cubicBezTo>
                <a:cubicBezTo>
                  <a:pt x="5356" y="19518"/>
                  <a:pt x="5344" y="19692"/>
                  <a:pt x="5360" y="19773"/>
                </a:cubicBezTo>
                <a:cubicBezTo>
                  <a:pt x="5296" y="19725"/>
                  <a:pt x="5250" y="19857"/>
                  <a:pt x="5326" y="19881"/>
                </a:cubicBezTo>
                <a:cubicBezTo>
                  <a:pt x="5327" y="19908"/>
                  <a:pt x="5347" y="19947"/>
                  <a:pt x="5354" y="19976"/>
                </a:cubicBezTo>
                <a:cubicBezTo>
                  <a:pt x="5302" y="19951"/>
                  <a:pt x="5284" y="20065"/>
                  <a:pt x="5277" y="20143"/>
                </a:cubicBezTo>
                <a:cubicBezTo>
                  <a:pt x="5262" y="20311"/>
                  <a:pt x="5383" y="20143"/>
                  <a:pt x="5400" y="20220"/>
                </a:cubicBezTo>
                <a:cubicBezTo>
                  <a:pt x="5404" y="20307"/>
                  <a:pt x="5391" y="20330"/>
                  <a:pt x="5364" y="20359"/>
                </a:cubicBezTo>
                <a:cubicBezTo>
                  <a:pt x="5318" y="20410"/>
                  <a:pt x="5376" y="20576"/>
                  <a:pt x="5397" y="20629"/>
                </a:cubicBezTo>
                <a:cubicBezTo>
                  <a:pt x="5419" y="20681"/>
                  <a:pt x="5568" y="20855"/>
                  <a:pt x="5566" y="20911"/>
                </a:cubicBezTo>
                <a:cubicBezTo>
                  <a:pt x="5561" y="20922"/>
                  <a:pt x="5539" y="20925"/>
                  <a:pt x="5532" y="20927"/>
                </a:cubicBezTo>
                <a:cubicBezTo>
                  <a:pt x="5560" y="21006"/>
                  <a:pt x="5610" y="21020"/>
                  <a:pt x="5640" y="21102"/>
                </a:cubicBezTo>
                <a:cubicBezTo>
                  <a:pt x="5693" y="21242"/>
                  <a:pt x="5728" y="21342"/>
                  <a:pt x="5821" y="21371"/>
                </a:cubicBezTo>
                <a:cubicBezTo>
                  <a:pt x="5816" y="21460"/>
                  <a:pt x="5942" y="21463"/>
                  <a:pt x="5972" y="21467"/>
                </a:cubicBezTo>
                <a:cubicBezTo>
                  <a:pt x="5996" y="21552"/>
                  <a:pt x="6085" y="21549"/>
                  <a:pt x="6128" y="21590"/>
                </a:cubicBezTo>
                <a:cubicBezTo>
                  <a:pt x="6136" y="21579"/>
                  <a:pt x="6144" y="21573"/>
                  <a:pt x="6154" y="21569"/>
                </a:cubicBezTo>
                <a:cubicBezTo>
                  <a:pt x="6153" y="21555"/>
                  <a:pt x="6151" y="21541"/>
                  <a:pt x="6148" y="21528"/>
                </a:cubicBezTo>
                <a:cubicBezTo>
                  <a:pt x="6168" y="21529"/>
                  <a:pt x="6207" y="21539"/>
                  <a:pt x="6220" y="21503"/>
                </a:cubicBezTo>
                <a:cubicBezTo>
                  <a:pt x="6338" y="21451"/>
                  <a:pt x="6247" y="21382"/>
                  <a:pt x="6178" y="21348"/>
                </a:cubicBezTo>
                <a:cubicBezTo>
                  <a:pt x="6113" y="21318"/>
                  <a:pt x="6053" y="21182"/>
                  <a:pt x="6004" y="21099"/>
                </a:cubicBezTo>
                <a:cubicBezTo>
                  <a:pt x="5990" y="21054"/>
                  <a:pt x="5970" y="21036"/>
                  <a:pt x="5945" y="21068"/>
                </a:cubicBezTo>
                <a:cubicBezTo>
                  <a:pt x="5941" y="21064"/>
                  <a:pt x="5932" y="21054"/>
                  <a:pt x="5931" y="21050"/>
                </a:cubicBezTo>
                <a:cubicBezTo>
                  <a:pt x="5930" y="21043"/>
                  <a:pt x="5930" y="21037"/>
                  <a:pt x="5930" y="21030"/>
                </a:cubicBezTo>
                <a:lnTo>
                  <a:pt x="5968" y="21048"/>
                </a:lnTo>
                <a:lnTo>
                  <a:pt x="5982" y="20994"/>
                </a:lnTo>
                <a:cubicBezTo>
                  <a:pt x="5937" y="20924"/>
                  <a:pt x="5899" y="20835"/>
                  <a:pt x="5878" y="20729"/>
                </a:cubicBezTo>
                <a:cubicBezTo>
                  <a:pt x="5951" y="20631"/>
                  <a:pt x="5919" y="20516"/>
                  <a:pt x="5974" y="20382"/>
                </a:cubicBezTo>
                <a:cubicBezTo>
                  <a:pt x="6043" y="20217"/>
                  <a:pt x="5924" y="20166"/>
                  <a:pt x="5871" y="20114"/>
                </a:cubicBezTo>
                <a:cubicBezTo>
                  <a:pt x="5768" y="20011"/>
                  <a:pt x="5858" y="19919"/>
                  <a:pt x="5905" y="19839"/>
                </a:cubicBezTo>
                <a:cubicBezTo>
                  <a:pt x="5957" y="19748"/>
                  <a:pt x="5866" y="19640"/>
                  <a:pt x="5931" y="19582"/>
                </a:cubicBezTo>
                <a:cubicBezTo>
                  <a:pt x="5952" y="19532"/>
                  <a:pt x="6033" y="19470"/>
                  <a:pt x="5965" y="19387"/>
                </a:cubicBezTo>
                <a:cubicBezTo>
                  <a:pt x="5897" y="19304"/>
                  <a:pt x="5868" y="19447"/>
                  <a:pt x="5840" y="19220"/>
                </a:cubicBezTo>
                <a:cubicBezTo>
                  <a:pt x="5825" y="19210"/>
                  <a:pt x="5894" y="19263"/>
                  <a:pt x="5894" y="19264"/>
                </a:cubicBezTo>
                <a:cubicBezTo>
                  <a:pt x="5919" y="19285"/>
                  <a:pt x="5950" y="19303"/>
                  <a:pt x="5977" y="19284"/>
                </a:cubicBezTo>
                <a:cubicBezTo>
                  <a:pt x="6054" y="19229"/>
                  <a:pt x="5992" y="19151"/>
                  <a:pt x="5997" y="19076"/>
                </a:cubicBezTo>
                <a:lnTo>
                  <a:pt x="6008" y="19068"/>
                </a:lnTo>
                <a:cubicBezTo>
                  <a:pt x="6009" y="19004"/>
                  <a:pt x="5994" y="18966"/>
                  <a:pt x="5977" y="18917"/>
                </a:cubicBezTo>
                <a:cubicBezTo>
                  <a:pt x="6052" y="18963"/>
                  <a:pt x="6183" y="18912"/>
                  <a:pt x="6245" y="18827"/>
                </a:cubicBezTo>
                <a:cubicBezTo>
                  <a:pt x="6277" y="18783"/>
                  <a:pt x="6297" y="18674"/>
                  <a:pt x="6309" y="18605"/>
                </a:cubicBezTo>
                <a:cubicBezTo>
                  <a:pt x="6337" y="18444"/>
                  <a:pt x="6257" y="18484"/>
                  <a:pt x="6244" y="18387"/>
                </a:cubicBezTo>
                <a:cubicBezTo>
                  <a:pt x="6239" y="18324"/>
                  <a:pt x="6265" y="18307"/>
                  <a:pt x="6235" y="18248"/>
                </a:cubicBezTo>
                <a:cubicBezTo>
                  <a:pt x="6313" y="18308"/>
                  <a:pt x="6448" y="18288"/>
                  <a:pt x="6449" y="18076"/>
                </a:cubicBezTo>
                <a:cubicBezTo>
                  <a:pt x="6532" y="18085"/>
                  <a:pt x="6541" y="17895"/>
                  <a:pt x="6561" y="17747"/>
                </a:cubicBezTo>
                <a:lnTo>
                  <a:pt x="6569" y="17762"/>
                </a:lnTo>
                <a:lnTo>
                  <a:pt x="6571" y="17757"/>
                </a:lnTo>
                <a:lnTo>
                  <a:pt x="6578" y="17767"/>
                </a:lnTo>
                <a:cubicBezTo>
                  <a:pt x="6664" y="17622"/>
                  <a:pt x="6641" y="17418"/>
                  <a:pt x="6717" y="17269"/>
                </a:cubicBezTo>
                <a:cubicBezTo>
                  <a:pt x="6800" y="17104"/>
                  <a:pt x="6686" y="16842"/>
                  <a:pt x="6756" y="16649"/>
                </a:cubicBezTo>
                <a:cubicBezTo>
                  <a:pt x="6815" y="16487"/>
                  <a:pt x="6988" y="16310"/>
                  <a:pt x="7089" y="16333"/>
                </a:cubicBezTo>
                <a:cubicBezTo>
                  <a:pt x="7172" y="16352"/>
                  <a:pt x="7173" y="16210"/>
                  <a:pt x="7248" y="16171"/>
                </a:cubicBezTo>
                <a:cubicBezTo>
                  <a:pt x="7205" y="16048"/>
                  <a:pt x="7264" y="15991"/>
                  <a:pt x="7279" y="15886"/>
                </a:cubicBezTo>
                <a:cubicBezTo>
                  <a:pt x="7300" y="15744"/>
                  <a:pt x="7330" y="15596"/>
                  <a:pt x="7345" y="15459"/>
                </a:cubicBezTo>
                <a:cubicBezTo>
                  <a:pt x="7369" y="15242"/>
                  <a:pt x="7288" y="14900"/>
                  <a:pt x="7340" y="14703"/>
                </a:cubicBezTo>
                <a:cubicBezTo>
                  <a:pt x="7422" y="14724"/>
                  <a:pt x="7426" y="14452"/>
                  <a:pt x="7462" y="14356"/>
                </a:cubicBezTo>
                <a:cubicBezTo>
                  <a:pt x="7561" y="14086"/>
                  <a:pt x="7644" y="13960"/>
                  <a:pt x="7600" y="13600"/>
                </a:cubicBezTo>
                <a:cubicBezTo>
                  <a:pt x="7567" y="13329"/>
                  <a:pt x="7450" y="13378"/>
                  <a:pt x="7348" y="13192"/>
                </a:cubicBezTo>
                <a:cubicBezTo>
                  <a:pt x="7268" y="13045"/>
                  <a:pt x="7206" y="13014"/>
                  <a:pt x="7097" y="13001"/>
                </a:cubicBezTo>
                <a:cubicBezTo>
                  <a:pt x="7017" y="12993"/>
                  <a:pt x="6975" y="12882"/>
                  <a:pt x="6898" y="12986"/>
                </a:cubicBezTo>
                <a:cubicBezTo>
                  <a:pt x="6920" y="12744"/>
                  <a:pt x="6676" y="12630"/>
                  <a:pt x="6591" y="12685"/>
                </a:cubicBezTo>
                <a:cubicBezTo>
                  <a:pt x="6593" y="12675"/>
                  <a:pt x="6608" y="12580"/>
                  <a:pt x="6608" y="12580"/>
                </a:cubicBezTo>
                <a:cubicBezTo>
                  <a:pt x="6544" y="12573"/>
                  <a:pt x="6481" y="12567"/>
                  <a:pt x="6417" y="12562"/>
                </a:cubicBezTo>
                <a:cubicBezTo>
                  <a:pt x="6455" y="12455"/>
                  <a:pt x="6519" y="12392"/>
                  <a:pt x="6482" y="12243"/>
                </a:cubicBezTo>
                <a:cubicBezTo>
                  <a:pt x="6402" y="12270"/>
                  <a:pt x="6392" y="11768"/>
                  <a:pt x="6340" y="11863"/>
                </a:cubicBezTo>
                <a:cubicBezTo>
                  <a:pt x="6308" y="11774"/>
                  <a:pt x="6251" y="11706"/>
                  <a:pt x="6202" y="11670"/>
                </a:cubicBezTo>
                <a:cubicBezTo>
                  <a:pt x="6203" y="11661"/>
                  <a:pt x="6205" y="11651"/>
                  <a:pt x="6206" y="11642"/>
                </a:cubicBezTo>
                <a:cubicBezTo>
                  <a:pt x="6184" y="11607"/>
                  <a:pt x="6061" y="11524"/>
                  <a:pt x="6034" y="11603"/>
                </a:cubicBezTo>
                <a:cubicBezTo>
                  <a:pt x="6010" y="11573"/>
                  <a:pt x="5968" y="11574"/>
                  <a:pt x="5940" y="11577"/>
                </a:cubicBezTo>
                <a:lnTo>
                  <a:pt x="5939" y="11554"/>
                </a:lnTo>
                <a:lnTo>
                  <a:pt x="5934" y="11564"/>
                </a:lnTo>
                <a:cubicBezTo>
                  <a:pt x="5918" y="11540"/>
                  <a:pt x="5876" y="11459"/>
                  <a:pt x="5854" y="11459"/>
                </a:cubicBezTo>
                <a:cubicBezTo>
                  <a:pt x="5878" y="11459"/>
                  <a:pt x="5812" y="11294"/>
                  <a:pt x="5800" y="11274"/>
                </a:cubicBezTo>
                <a:cubicBezTo>
                  <a:pt x="5807" y="11277"/>
                  <a:pt x="5812" y="11279"/>
                  <a:pt x="5812" y="11279"/>
                </a:cubicBezTo>
                <a:cubicBezTo>
                  <a:pt x="5770" y="11198"/>
                  <a:pt x="5729" y="11107"/>
                  <a:pt x="5663" y="11143"/>
                </a:cubicBezTo>
                <a:cubicBezTo>
                  <a:pt x="5665" y="11135"/>
                  <a:pt x="5666" y="11118"/>
                  <a:pt x="5667" y="11107"/>
                </a:cubicBezTo>
                <a:cubicBezTo>
                  <a:pt x="5739" y="11031"/>
                  <a:pt x="5608" y="10905"/>
                  <a:pt x="5569" y="10924"/>
                </a:cubicBezTo>
                <a:cubicBezTo>
                  <a:pt x="5565" y="10903"/>
                  <a:pt x="5560" y="10895"/>
                  <a:pt x="5552" y="10878"/>
                </a:cubicBezTo>
                <a:cubicBezTo>
                  <a:pt x="5547" y="10883"/>
                  <a:pt x="5591" y="10878"/>
                  <a:pt x="5606" y="10868"/>
                </a:cubicBezTo>
                <a:lnTo>
                  <a:pt x="5606" y="10786"/>
                </a:lnTo>
                <a:cubicBezTo>
                  <a:pt x="5547" y="10783"/>
                  <a:pt x="5457" y="10756"/>
                  <a:pt x="5409" y="10837"/>
                </a:cubicBezTo>
                <a:cubicBezTo>
                  <a:pt x="5339" y="10958"/>
                  <a:pt x="5325" y="10804"/>
                  <a:pt x="5264" y="10804"/>
                </a:cubicBezTo>
                <a:cubicBezTo>
                  <a:pt x="5229" y="10804"/>
                  <a:pt x="5149" y="10868"/>
                  <a:pt x="5139" y="10786"/>
                </a:cubicBezTo>
                <a:cubicBezTo>
                  <a:pt x="5128" y="10700"/>
                  <a:pt x="5088" y="10655"/>
                  <a:pt x="5045" y="10670"/>
                </a:cubicBezTo>
                <a:cubicBezTo>
                  <a:pt x="5089" y="10670"/>
                  <a:pt x="4877" y="10435"/>
                  <a:pt x="4977" y="10693"/>
                </a:cubicBezTo>
                <a:cubicBezTo>
                  <a:pt x="4951" y="10726"/>
                  <a:pt x="4913" y="10711"/>
                  <a:pt x="4888" y="10755"/>
                </a:cubicBezTo>
                <a:cubicBezTo>
                  <a:pt x="4887" y="10751"/>
                  <a:pt x="4886" y="10748"/>
                  <a:pt x="4885" y="10744"/>
                </a:cubicBezTo>
                <a:cubicBezTo>
                  <a:pt x="4905" y="10727"/>
                  <a:pt x="4925" y="10703"/>
                  <a:pt x="4942" y="10675"/>
                </a:cubicBezTo>
                <a:cubicBezTo>
                  <a:pt x="4943" y="10448"/>
                  <a:pt x="4858" y="10644"/>
                  <a:pt x="4837" y="10644"/>
                </a:cubicBezTo>
                <a:cubicBezTo>
                  <a:pt x="4821" y="10649"/>
                  <a:pt x="4688" y="10747"/>
                  <a:pt x="4682" y="10780"/>
                </a:cubicBezTo>
                <a:lnTo>
                  <a:pt x="4653" y="10765"/>
                </a:lnTo>
                <a:cubicBezTo>
                  <a:pt x="4602" y="10826"/>
                  <a:pt x="4581" y="10906"/>
                  <a:pt x="4563" y="11012"/>
                </a:cubicBezTo>
                <a:lnTo>
                  <a:pt x="4568" y="11022"/>
                </a:lnTo>
                <a:lnTo>
                  <a:pt x="4564" y="11027"/>
                </a:lnTo>
                <a:cubicBezTo>
                  <a:pt x="4564" y="11027"/>
                  <a:pt x="4568" y="11042"/>
                  <a:pt x="4568" y="11043"/>
                </a:cubicBezTo>
                <a:cubicBezTo>
                  <a:pt x="4537" y="11045"/>
                  <a:pt x="4536" y="11079"/>
                  <a:pt x="4524" y="11125"/>
                </a:cubicBezTo>
                <a:cubicBezTo>
                  <a:pt x="4520" y="11142"/>
                  <a:pt x="4503" y="11156"/>
                  <a:pt x="4489" y="11171"/>
                </a:cubicBezTo>
                <a:cubicBezTo>
                  <a:pt x="4461" y="11097"/>
                  <a:pt x="4415" y="11011"/>
                  <a:pt x="4365" y="11019"/>
                </a:cubicBezTo>
                <a:cubicBezTo>
                  <a:pt x="4322" y="10860"/>
                  <a:pt x="4156" y="11303"/>
                  <a:pt x="4102" y="10996"/>
                </a:cubicBezTo>
                <a:lnTo>
                  <a:pt x="4062" y="10999"/>
                </a:lnTo>
                <a:cubicBezTo>
                  <a:pt x="4062" y="10999"/>
                  <a:pt x="3999" y="10878"/>
                  <a:pt x="4015" y="10878"/>
                </a:cubicBezTo>
                <a:cubicBezTo>
                  <a:pt x="4016" y="10878"/>
                  <a:pt x="4092" y="10171"/>
                  <a:pt x="4099" y="10086"/>
                </a:cubicBezTo>
                <a:cubicBezTo>
                  <a:pt x="4082" y="10085"/>
                  <a:pt x="4065" y="10087"/>
                  <a:pt x="4049" y="10099"/>
                </a:cubicBezTo>
                <a:cubicBezTo>
                  <a:pt x="3991" y="10017"/>
                  <a:pt x="3940" y="10036"/>
                  <a:pt x="3892" y="9986"/>
                </a:cubicBezTo>
                <a:cubicBezTo>
                  <a:pt x="3876" y="9970"/>
                  <a:pt x="3717" y="9984"/>
                  <a:pt x="3700" y="10002"/>
                </a:cubicBezTo>
                <a:cubicBezTo>
                  <a:pt x="3699" y="9999"/>
                  <a:pt x="3698" y="9997"/>
                  <a:pt x="3696" y="9994"/>
                </a:cubicBezTo>
                <a:cubicBezTo>
                  <a:pt x="3735" y="9896"/>
                  <a:pt x="3750" y="9757"/>
                  <a:pt x="3777" y="9649"/>
                </a:cubicBezTo>
                <a:cubicBezTo>
                  <a:pt x="3811" y="9573"/>
                  <a:pt x="3919" y="9040"/>
                  <a:pt x="3861" y="9040"/>
                </a:cubicBezTo>
                <a:cubicBezTo>
                  <a:pt x="3815" y="9040"/>
                  <a:pt x="3758" y="9056"/>
                  <a:pt x="3710" y="9073"/>
                </a:cubicBezTo>
                <a:cubicBezTo>
                  <a:pt x="3550" y="9118"/>
                  <a:pt x="3619" y="9413"/>
                  <a:pt x="3500" y="9490"/>
                </a:cubicBezTo>
                <a:cubicBezTo>
                  <a:pt x="3500" y="9498"/>
                  <a:pt x="3497" y="9504"/>
                  <a:pt x="3496" y="9511"/>
                </a:cubicBezTo>
                <a:cubicBezTo>
                  <a:pt x="3369" y="9486"/>
                  <a:pt x="3318" y="9639"/>
                  <a:pt x="3202" y="9505"/>
                </a:cubicBezTo>
                <a:cubicBezTo>
                  <a:pt x="3190" y="9481"/>
                  <a:pt x="3196" y="9438"/>
                  <a:pt x="3179" y="9418"/>
                </a:cubicBezTo>
                <a:cubicBezTo>
                  <a:pt x="3182" y="9209"/>
                  <a:pt x="3106" y="9062"/>
                  <a:pt x="3126" y="8827"/>
                </a:cubicBezTo>
                <a:cubicBezTo>
                  <a:pt x="3131" y="8761"/>
                  <a:pt x="3130" y="8518"/>
                  <a:pt x="3175" y="8490"/>
                </a:cubicBezTo>
                <a:cubicBezTo>
                  <a:pt x="3208" y="8469"/>
                  <a:pt x="3210" y="8418"/>
                  <a:pt x="3218" y="8361"/>
                </a:cubicBezTo>
                <a:cubicBezTo>
                  <a:pt x="3205" y="8146"/>
                  <a:pt x="3270" y="8063"/>
                  <a:pt x="3361" y="7968"/>
                </a:cubicBezTo>
                <a:cubicBezTo>
                  <a:pt x="3412" y="7911"/>
                  <a:pt x="3468" y="7822"/>
                  <a:pt x="3527" y="7804"/>
                </a:cubicBezTo>
                <a:cubicBezTo>
                  <a:pt x="3559" y="7794"/>
                  <a:pt x="3634" y="7898"/>
                  <a:pt x="3647" y="7806"/>
                </a:cubicBezTo>
                <a:cubicBezTo>
                  <a:pt x="3653" y="7812"/>
                  <a:pt x="3657" y="7818"/>
                  <a:pt x="3662" y="7824"/>
                </a:cubicBezTo>
                <a:cubicBezTo>
                  <a:pt x="3668" y="7878"/>
                  <a:pt x="3713" y="7947"/>
                  <a:pt x="3740" y="7888"/>
                </a:cubicBezTo>
                <a:cubicBezTo>
                  <a:pt x="3758" y="7911"/>
                  <a:pt x="3779" y="7905"/>
                  <a:pt x="3785" y="7860"/>
                </a:cubicBezTo>
                <a:cubicBezTo>
                  <a:pt x="3788" y="7863"/>
                  <a:pt x="3792" y="7869"/>
                  <a:pt x="3794" y="7873"/>
                </a:cubicBezTo>
                <a:cubicBezTo>
                  <a:pt x="3797" y="7894"/>
                  <a:pt x="3793" y="7923"/>
                  <a:pt x="3794" y="7945"/>
                </a:cubicBezTo>
                <a:cubicBezTo>
                  <a:pt x="3832" y="7938"/>
                  <a:pt x="3884" y="7847"/>
                  <a:pt x="3827" y="7806"/>
                </a:cubicBezTo>
                <a:cubicBezTo>
                  <a:pt x="3840" y="7790"/>
                  <a:pt x="3847" y="7761"/>
                  <a:pt x="3842" y="7732"/>
                </a:cubicBezTo>
                <a:cubicBezTo>
                  <a:pt x="3905" y="7690"/>
                  <a:pt x="4091" y="7641"/>
                  <a:pt x="4095" y="7811"/>
                </a:cubicBezTo>
                <a:cubicBezTo>
                  <a:pt x="4124" y="7815"/>
                  <a:pt x="4152" y="7816"/>
                  <a:pt x="4177" y="7783"/>
                </a:cubicBezTo>
                <a:cubicBezTo>
                  <a:pt x="4242" y="7696"/>
                  <a:pt x="4218" y="7876"/>
                  <a:pt x="4270" y="7899"/>
                </a:cubicBezTo>
                <a:cubicBezTo>
                  <a:pt x="4272" y="7949"/>
                  <a:pt x="4217" y="8099"/>
                  <a:pt x="4251" y="8127"/>
                </a:cubicBezTo>
                <a:cubicBezTo>
                  <a:pt x="4234" y="8185"/>
                  <a:pt x="4258" y="8269"/>
                  <a:pt x="4279" y="8310"/>
                </a:cubicBezTo>
                <a:cubicBezTo>
                  <a:pt x="4284" y="8349"/>
                  <a:pt x="4285" y="8381"/>
                  <a:pt x="4280" y="8415"/>
                </a:cubicBezTo>
                <a:cubicBezTo>
                  <a:pt x="4280" y="8418"/>
                  <a:pt x="4281" y="8419"/>
                  <a:pt x="4280" y="8421"/>
                </a:cubicBezTo>
                <a:cubicBezTo>
                  <a:pt x="4280" y="8424"/>
                  <a:pt x="4281" y="8427"/>
                  <a:pt x="4280" y="8431"/>
                </a:cubicBezTo>
                <a:cubicBezTo>
                  <a:pt x="4292" y="8440"/>
                  <a:pt x="4305" y="8450"/>
                  <a:pt x="4317" y="8459"/>
                </a:cubicBezTo>
                <a:cubicBezTo>
                  <a:pt x="4318" y="8459"/>
                  <a:pt x="4324" y="8546"/>
                  <a:pt x="4325" y="8557"/>
                </a:cubicBezTo>
                <a:cubicBezTo>
                  <a:pt x="4555" y="8609"/>
                  <a:pt x="4377" y="7701"/>
                  <a:pt x="4453" y="7531"/>
                </a:cubicBezTo>
                <a:cubicBezTo>
                  <a:pt x="4514" y="7396"/>
                  <a:pt x="4589" y="7276"/>
                  <a:pt x="4663" y="7174"/>
                </a:cubicBezTo>
                <a:cubicBezTo>
                  <a:pt x="4703" y="7132"/>
                  <a:pt x="4908" y="6941"/>
                  <a:pt x="4878" y="6901"/>
                </a:cubicBezTo>
                <a:cubicBezTo>
                  <a:pt x="4979" y="6915"/>
                  <a:pt x="4934" y="6682"/>
                  <a:pt x="4959" y="6603"/>
                </a:cubicBezTo>
                <a:cubicBezTo>
                  <a:pt x="4985" y="6522"/>
                  <a:pt x="5090" y="6398"/>
                  <a:pt x="5059" y="6279"/>
                </a:cubicBezTo>
                <a:cubicBezTo>
                  <a:pt x="5103" y="6306"/>
                  <a:pt x="5192" y="6132"/>
                  <a:pt x="5189" y="6045"/>
                </a:cubicBezTo>
                <a:cubicBezTo>
                  <a:pt x="5230" y="6057"/>
                  <a:pt x="5302" y="6011"/>
                  <a:pt x="5322" y="5945"/>
                </a:cubicBezTo>
                <a:lnTo>
                  <a:pt x="5318" y="5935"/>
                </a:lnTo>
                <a:cubicBezTo>
                  <a:pt x="5344" y="5931"/>
                  <a:pt x="5376" y="5940"/>
                  <a:pt x="5392" y="5888"/>
                </a:cubicBezTo>
                <a:cubicBezTo>
                  <a:pt x="5463" y="5997"/>
                  <a:pt x="5551" y="5752"/>
                  <a:pt x="5465" y="5747"/>
                </a:cubicBezTo>
                <a:cubicBezTo>
                  <a:pt x="5463" y="5742"/>
                  <a:pt x="5462" y="5739"/>
                  <a:pt x="5459" y="5734"/>
                </a:cubicBezTo>
                <a:cubicBezTo>
                  <a:pt x="5477" y="5718"/>
                  <a:pt x="5492" y="5698"/>
                  <a:pt x="5506" y="5673"/>
                </a:cubicBezTo>
                <a:lnTo>
                  <a:pt x="5479" y="5655"/>
                </a:lnTo>
                <a:cubicBezTo>
                  <a:pt x="5519" y="5538"/>
                  <a:pt x="5603" y="5553"/>
                  <a:pt x="5640" y="5446"/>
                </a:cubicBezTo>
                <a:cubicBezTo>
                  <a:pt x="5679" y="5505"/>
                  <a:pt x="5831" y="5331"/>
                  <a:pt x="5866" y="5313"/>
                </a:cubicBezTo>
                <a:cubicBezTo>
                  <a:pt x="5832" y="5344"/>
                  <a:pt x="5715" y="5575"/>
                  <a:pt x="5817" y="5595"/>
                </a:cubicBezTo>
                <a:cubicBezTo>
                  <a:pt x="5890" y="5609"/>
                  <a:pt x="6007" y="5408"/>
                  <a:pt x="6085" y="5377"/>
                </a:cubicBezTo>
                <a:cubicBezTo>
                  <a:pt x="6166" y="5327"/>
                  <a:pt x="6290" y="5266"/>
                  <a:pt x="6276" y="5112"/>
                </a:cubicBezTo>
                <a:cubicBezTo>
                  <a:pt x="6273" y="5086"/>
                  <a:pt x="6277" y="5017"/>
                  <a:pt x="6282" y="4994"/>
                </a:cubicBezTo>
                <a:cubicBezTo>
                  <a:pt x="6236" y="4977"/>
                  <a:pt x="6214" y="5047"/>
                  <a:pt x="6184" y="5104"/>
                </a:cubicBezTo>
                <a:cubicBezTo>
                  <a:pt x="6084" y="5302"/>
                  <a:pt x="6046" y="5114"/>
                  <a:pt x="5990" y="4999"/>
                </a:cubicBezTo>
                <a:cubicBezTo>
                  <a:pt x="6008" y="4972"/>
                  <a:pt x="6031" y="4907"/>
                  <a:pt x="6004" y="4870"/>
                </a:cubicBezTo>
                <a:cubicBezTo>
                  <a:pt x="6040" y="4855"/>
                  <a:pt x="6101" y="4787"/>
                  <a:pt x="6079" y="4698"/>
                </a:cubicBezTo>
                <a:cubicBezTo>
                  <a:pt x="6049" y="4578"/>
                  <a:pt x="5951" y="4636"/>
                  <a:pt x="5905" y="4662"/>
                </a:cubicBezTo>
                <a:cubicBezTo>
                  <a:pt x="6007" y="4521"/>
                  <a:pt x="6092" y="4515"/>
                  <a:pt x="6224" y="4529"/>
                </a:cubicBezTo>
                <a:cubicBezTo>
                  <a:pt x="6392" y="4546"/>
                  <a:pt x="6479" y="4404"/>
                  <a:pt x="6639" y="4333"/>
                </a:cubicBezTo>
                <a:cubicBezTo>
                  <a:pt x="6531" y="4447"/>
                  <a:pt x="6485" y="4728"/>
                  <a:pt x="6385" y="4834"/>
                </a:cubicBezTo>
                <a:cubicBezTo>
                  <a:pt x="6318" y="4907"/>
                  <a:pt x="6634" y="4963"/>
                  <a:pt x="6643" y="4906"/>
                </a:cubicBezTo>
                <a:cubicBezTo>
                  <a:pt x="6639" y="4934"/>
                  <a:pt x="6624" y="4959"/>
                  <a:pt x="6607" y="4976"/>
                </a:cubicBezTo>
                <a:cubicBezTo>
                  <a:pt x="6652" y="4940"/>
                  <a:pt x="6705" y="4887"/>
                  <a:pt x="6710" y="4901"/>
                </a:cubicBezTo>
                <a:cubicBezTo>
                  <a:pt x="6724" y="4940"/>
                  <a:pt x="6680" y="4999"/>
                  <a:pt x="6673" y="5027"/>
                </a:cubicBezTo>
                <a:cubicBezTo>
                  <a:pt x="6713" y="5027"/>
                  <a:pt x="6847" y="4996"/>
                  <a:pt x="6775" y="4881"/>
                </a:cubicBezTo>
                <a:cubicBezTo>
                  <a:pt x="6732" y="4813"/>
                  <a:pt x="6797" y="4792"/>
                  <a:pt x="6787" y="4770"/>
                </a:cubicBezTo>
                <a:cubicBezTo>
                  <a:pt x="6773" y="4762"/>
                  <a:pt x="6761" y="4750"/>
                  <a:pt x="6750" y="4732"/>
                </a:cubicBezTo>
                <a:cubicBezTo>
                  <a:pt x="6746" y="4709"/>
                  <a:pt x="6776" y="4642"/>
                  <a:pt x="6780" y="4655"/>
                </a:cubicBezTo>
                <a:cubicBezTo>
                  <a:pt x="6758" y="4583"/>
                  <a:pt x="6645" y="4666"/>
                  <a:pt x="6643" y="4598"/>
                </a:cubicBezTo>
                <a:cubicBezTo>
                  <a:pt x="6641" y="4555"/>
                  <a:pt x="6676" y="4577"/>
                  <a:pt x="6674" y="4539"/>
                </a:cubicBezTo>
                <a:cubicBezTo>
                  <a:pt x="6673" y="4489"/>
                  <a:pt x="6570" y="4563"/>
                  <a:pt x="6569" y="4580"/>
                </a:cubicBezTo>
                <a:cubicBezTo>
                  <a:pt x="6575" y="4458"/>
                  <a:pt x="6727" y="4415"/>
                  <a:pt x="6718" y="4300"/>
                </a:cubicBezTo>
                <a:cubicBezTo>
                  <a:pt x="6708" y="4298"/>
                  <a:pt x="6698" y="4297"/>
                  <a:pt x="6688" y="4300"/>
                </a:cubicBezTo>
                <a:cubicBezTo>
                  <a:pt x="6805" y="4181"/>
                  <a:pt x="6751" y="4024"/>
                  <a:pt x="6696" y="3899"/>
                </a:cubicBezTo>
                <a:cubicBezTo>
                  <a:pt x="6790" y="3865"/>
                  <a:pt x="6564" y="3715"/>
                  <a:pt x="6566" y="3716"/>
                </a:cubicBezTo>
                <a:cubicBezTo>
                  <a:pt x="6575" y="3644"/>
                  <a:pt x="6533" y="3620"/>
                  <a:pt x="6515" y="3575"/>
                </a:cubicBezTo>
                <a:cubicBezTo>
                  <a:pt x="6583" y="3490"/>
                  <a:pt x="6549" y="3468"/>
                  <a:pt x="6534" y="3326"/>
                </a:cubicBezTo>
                <a:cubicBezTo>
                  <a:pt x="6519" y="3216"/>
                  <a:pt x="6521" y="3064"/>
                  <a:pt x="6483" y="2971"/>
                </a:cubicBezTo>
                <a:cubicBezTo>
                  <a:pt x="6452" y="2895"/>
                  <a:pt x="6319" y="3175"/>
                  <a:pt x="6289" y="3205"/>
                </a:cubicBezTo>
                <a:cubicBezTo>
                  <a:pt x="6202" y="3292"/>
                  <a:pt x="6235" y="3146"/>
                  <a:pt x="6155" y="3153"/>
                </a:cubicBezTo>
                <a:cubicBezTo>
                  <a:pt x="6168" y="3080"/>
                  <a:pt x="6255" y="2829"/>
                  <a:pt x="6163" y="2829"/>
                </a:cubicBezTo>
                <a:cubicBezTo>
                  <a:pt x="6143" y="2773"/>
                  <a:pt x="6070" y="2639"/>
                  <a:pt x="6021" y="2639"/>
                </a:cubicBezTo>
                <a:cubicBezTo>
                  <a:pt x="5955" y="2639"/>
                  <a:pt x="5785" y="2572"/>
                  <a:pt x="5757" y="2701"/>
                </a:cubicBezTo>
                <a:cubicBezTo>
                  <a:pt x="5728" y="2832"/>
                  <a:pt x="5695" y="2851"/>
                  <a:pt x="5634" y="2935"/>
                </a:cubicBezTo>
                <a:cubicBezTo>
                  <a:pt x="5655" y="2937"/>
                  <a:pt x="5684" y="2978"/>
                  <a:pt x="5700" y="2978"/>
                </a:cubicBezTo>
                <a:cubicBezTo>
                  <a:pt x="5704" y="2978"/>
                  <a:pt x="5564" y="3184"/>
                  <a:pt x="5562" y="3194"/>
                </a:cubicBezTo>
                <a:cubicBezTo>
                  <a:pt x="5556" y="3245"/>
                  <a:pt x="5594" y="3293"/>
                  <a:pt x="5605" y="3328"/>
                </a:cubicBezTo>
                <a:cubicBezTo>
                  <a:pt x="5632" y="3422"/>
                  <a:pt x="5585" y="3537"/>
                  <a:pt x="5551" y="3593"/>
                </a:cubicBezTo>
                <a:cubicBezTo>
                  <a:pt x="5487" y="3698"/>
                  <a:pt x="5359" y="3680"/>
                  <a:pt x="5310" y="3793"/>
                </a:cubicBezTo>
                <a:cubicBezTo>
                  <a:pt x="5291" y="3837"/>
                  <a:pt x="5284" y="4011"/>
                  <a:pt x="5279" y="4068"/>
                </a:cubicBezTo>
                <a:cubicBezTo>
                  <a:pt x="5269" y="4166"/>
                  <a:pt x="5248" y="4177"/>
                  <a:pt x="5224" y="4259"/>
                </a:cubicBezTo>
                <a:cubicBezTo>
                  <a:pt x="5199" y="4208"/>
                  <a:pt x="5175" y="4297"/>
                  <a:pt x="5150" y="4300"/>
                </a:cubicBezTo>
                <a:cubicBezTo>
                  <a:pt x="5092" y="4300"/>
                  <a:pt x="5097" y="3817"/>
                  <a:pt x="5182" y="3817"/>
                </a:cubicBezTo>
                <a:lnTo>
                  <a:pt x="5189" y="3817"/>
                </a:lnTo>
                <a:lnTo>
                  <a:pt x="5197" y="3739"/>
                </a:lnTo>
                <a:cubicBezTo>
                  <a:pt x="5110" y="3658"/>
                  <a:pt x="4999" y="3718"/>
                  <a:pt x="4919" y="3580"/>
                </a:cubicBezTo>
                <a:cubicBezTo>
                  <a:pt x="4841" y="3444"/>
                  <a:pt x="4805" y="3379"/>
                  <a:pt x="4692" y="3421"/>
                </a:cubicBezTo>
                <a:lnTo>
                  <a:pt x="4725" y="3176"/>
                </a:lnTo>
                <a:lnTo>
                  <a:pt x="4650" y="3176"/>
                </a:lnTo>
                <a:cubicBezTo>
                  <a:pt x="4676" y="3017"/>
                  <a:pt x="4759" y="2931"/>
                  <a:pt x="4826" y="2845"/>
                </a:cubicBezTo>
                <a:cubicBezTo>
                  <a:pt x="4846" y="2821"/>
                  <a:pt x="5017" y="2665"/>
                  <a:pt x="5018" y="2634"/>
                </a:cubicBezTo>
                <a:cubicBezTo>
                  <a:pt x="5047" y="2627"/>
                  <a:pt x="5141" y="2613"/>
                  <a:pt x="5123" y="2513"/>
                </a:cubicBezTo>
                <a:cubicBezTo>
                  <a:pt x="5171" y="2520"/>
                  <a:pt x="5468" y="2382"/>
                  <a:pt x="5449" y="2251"/>
                </a:cubicBezTo>
                <a:cubicBezTo>
                  <a:pt x="5464" y="2241"/>
                  <a:pt x="5481" y="2234"/>
                  <a:pt x="5495" y="2220"/>
                </a:cubicBezTo>
                <a:cubicBezTo>
                  <a:pt x="5474" y="2261"/>
                  <a:pt x="5357" y="2415"/>
                  <a:pt x="5347" y="2454"/>
                </a:cubicBezTo>
                <a:cubicBezTo>
                  <a:pt x="5373" y="2462"/>
                  <a:pt x="5403" y="2441"/>
                  <a:pt x="5430" y="2444"/>
                </a:cubicBezTo>
                <a:cubicBezTo>
                  <a:pt x="5434" y="2474"/>
                  <a:pt x="5419" y="2489"/>
                  <a:pt x="5418" y="2516"/>
                </a:cubicBezTo>
                <a:cubicBezTo>
                  <a:pt x="5473" y="2535"/>
                  <a:pt x="5573" y="2359"/>
                  <a:pt x="5617" y="2410"/>
                </a:cubicBezTo>
                <a:cubicBezTo>
                  <a:pt x="5614" y="2407"/>
                  <a:pt x="5765" y="2558"/>
                  <a:pt x="5742" y="2423"/>
                </a:cubicBezTo>
                <a:cubicBezTo>
                  <a:pt x="5738" y="2396"/>
                  <a:pt x="5694" y="2384"/>
                  <a:pt x="5687" y="2405"/>
                </a:cubicBezTo>
                <a:cubicBezTo>
                  <a:pt x="5731" y="2276"/>
                  <a:pt x="5608" y="2293"/>
                  <a:pt x="5601" y="2202"/>
                </a:cubicBezTo>
                <a:cubicBezTo>
                  <a:pt x="5589" y="2209"/>
                  <a:pt x="5578" y="2216"/>
                  <a:pt x="5566" y="2223"/>
                </a:cubicBezTo>
                <a:cubicBezTo>
                  <a:pt x="5567" y="2198"/>
                  <a:pt x="5571" y="2173"/>
                  <a:pt x="5577" y="2151"/>
                </a:cubicBezTo>
                <a:cubicBezTo>
                  <a:pt x="5569" y="2145"/>
                  <a:pt x="5560" y="2147"/>
                  <a:pt x="5552" y="2151"/>
                </a:cubicBezTo>
                <a:cubicBezTo>
                  <a:pt x="5556" y="2138"/>
                  <a:pt x="5557" y="2122"/>
                  <a:pt x="5553" y="2107"/>
                </a:cubicBezTo>
                <a:cubicBezTo>
                  <a:pt x="5583" y="2098"/>
                  <a:pt x="5579" y="2139"/>
                  <a:pt x="5606" y="2151"/>
                </a:cubicBezTo>
                <a:cubicBezTo>
                  <a:pt x="5623" y="2214"/>
                  <a:pt x="5692" y="2268"/>
                  <a:pt x="5672" y="2158"/>
                </a:cubicBezTo>
                <a:cubicBezTo>
                  <a:pt x="5680" y="2155"/>
                  <a:pt x="5685" y="2148"/>
                  <a:pt x="5688" y="2135"/>
                </a:cubicBezTo>
                <a:cubicBezTo>
                  <a:pt x="5733" y="2162"/>
                  <a:pt x="5926" y="2008"/>
                  <a:pt x="5882" y="1889"/>
                </a:cubicBezTo>
                <a:lnTo>
                  <a:pt x="5894" y="1881"/>
                </a:lnTo>
                <a:cubicBezTo>
                  <a:pt x="5892" y="1866"/>
                  <a:pt x="5891" y="1850"/>
                  <a:pt x="5887" y="1837"/>
                </a:cubicBezTo>
                <a:cubicBezTo>
                  <a:pt x="5913" y="1843"/>
                  <a:pt x="5972" y="1832"/>
                  <a:pt x="5968" y="1763"/>
                </a:cubicBezTo>
                <a:cubicBezTo>
                  <a:pt x="5967" y="1752"/>
                  <a:pt x="5947" y="1645"/>
                  <a:pt x="5947" y="1667"/>
                </a:cubicBezTo>
                <a:cubicBezTo>
                  <a:pt x="5917" y="1592"/>
                  <a:pt x="5813" y="1571"/>
                  <a:pt x="5768" y="1616"/>
                </a:cubicBezTo>
                <a:cubicBezTo>
                  <a:pt x="5752" y="1633"/>
                  <a:pt x="5725" y="1734"/>
                  <a:pt x="5733" y="1734"/>
                </a:cubicBezTo>
                <a:cubicBezTo>
                  <a:pt x="5713" y="1764"/>
                  <a:pt x="5677" y="1808"/>
                  <a:pt x="5654" y="1842"/>
                </a:cubicBezTo>
                <a:cubicBezTo>
                  <a:pt x="5627" y="1838"/>
                  <a:pt x="5567" y="1861"/>
                  <a:pt x="5574" y="1930"/>
                </a:cubicBezTo>
                <a:cubicBezTo>
                  <a:pt x="5514" y="2001"/>
                  <a:pt x="5551" y="1873"/>
                  <a:pt x="5551" y="1894"/>
                </a:cubicBezTo>
                <a:cubicBezTo>
                  <a:pt x="5616" y="1894"/>
                  <a:pt x="5607" y="1548"/>
                  <a:pt x="5471" y="1755"/>
                </a:cubicBezTo>
                <a:cubicBezTo>
                  <a:pt x="5474" y="1742"/>
                  <a:pt x="5474" y="1729"/>
                  <a:pt x="5473" y="1716"/>
                </a:cubicBezTo>
                <a:cubicBezTo>
                  <a:pt x="5497" y="1702"/>
                  <a:pt x="5510" y="1686"/>
                  <a:pt x="5510" y="1662"/>
                </a:cubicBezTo>
                <a:cubicBezTo>
                  <a:pt x="5509" y="1639"/>
                  <a:pt x="5499" y="1612"/>
                  <a:pt x="5477" y="1611"/>
                </a:cubicBezTo>
                <a:cubicBezTo>
                  <a:pt x="5515" y="1570"/>
                  <a:pt x="5494" y="1538"/>
                  <a:pt x="5479" y="1488"/>
                </a:cubicBezTo>
                <a:cubicBezTo>
                  <a:pt x="5491" y="1431"/>
                  <a:pt x="5511" y="1412"/>
                  <a:pt x="5479" y="1354"/>
                </a:cubicBezTo>
                <a:cubicBezTo>
                  <a:pt x="5598" y="1292"/>
                  <a:pt x="5717" y="1171"/>
                  <a:pt x="5841" y="1102"/>
                </a:cubicBezTo>
                <a:cubicBezTo>
                  <a:pt x="5798" y="1064"/>
                  <a:pt x="5752" y="1031"/>
                  <a:pt x="5704" y="1017"/>
                </a:cubicBezTo>
                <a:close/>
                <a:moveTo>
                  <a:pt x="6291" y="1068"/>
                </a:moveTo>
                <a:cubicBezTo>
                  <a:pt x="6271" y="1078"/>
                  <a:pt x="6259" y="1112"/>
                  <a:pt x="6266" y="1182"/>
                </a:cubicBezTo>
                <a:cubicBezTo>
                  <a:pt x="6270" y="1217"/>
                  <a:pt x="6324" y="1223"/>
                  <a:pt x="6336" y="1218"/>
                </a:cubicBezTo>
                <a:cubicBezTo>
                  <a:pt x="6313" y="1228"/>
                  <a:pt x="6191" y="1236"/>
                  <a:pt x="6181" y="1290"/>
                </a:cubicBezTo>
                <a:cubicBezTo>
                  <a:pt x="6196" y="1212"/>
                  <a:pt x="6314" y="1047"/>
                  <a:pt x="6173" y="1081"/>
                </a:cubicBezTo>
                <a:cubicBezTo>
                  <a:pt x="6148" y="1087"/>
                  <a:pt x="5898" y="1148"/>
                  <a:pt x="5974" y="1266"/>
                </a:cubicBezTo>
                <a:cubicBezTo>
                  <a:pt x="5958" y="1260"/>
                  <a:pt x="5898" y="1283"/>
                  <a:pt x="5910" y="1346"/>
                </a:cubicBezTo>
                <a:cubicBezTo>
                  <a:pt x="5853" y="1360"/>
                  <a:pt x="5986" y="1072"/>
                  <a:pt x="6058" y="1071"/>
                </a:cubicBezTo>
                <a:cubicBezTo>
                  <a:pt x="5949" y="1072"/>
                  <a:pt x="5857" y="1095"/>
                  <a:pt x="5761" y="1200"/>
                </a:cubicBezTo>
                <a:cubicBezTo>
                  <a:pt x="5691" y="1275"/>
                  <a:pt x="5634" y="1401"/>
                  <a:pt x="5755" y="1408"/>
                </a:cubicBezTo>
                <a:cubicBezTo>
                  <a:pt x="5758" y="1414"/>
                  <a:pt x="5760" y="1424"/>
                  <a:pt x="5761" y="1431"/>
                </a:cubicBezTo>
                <a:cubicBezTo>
                  <a:pt x="5545" y="1450"/>
                  <a:pt x="5771" y="1555"/>
                  <a:pt x="5865" y="1572"/>
                </a:cubicBezTo>
                <a:cubicBezTo>
                  <a:pt x="5929" y="1584"/>
                  <a:pt x="6169" y="1690"/>
                  <a:pt x="6171" y="1498"/>
                </a:cubicBezTo>
                <a:cubicBezTo>
                  <a:pt x="6202" y="1502"/>
                  <a:pt x="6203" y="1571"/>
                  <a:pt x="6210" y="1601"/>
                </a:cubicBezTo>
                <a:cubicBezTo>
                  <a:pt x="6222" y="1591"/>
                  <a:pt x="6228" y="1587"/>
                  <a:pt x="6241" y="1601"/>
                </a:cubicBezTo>
                <a:cubicBezTo>
                  <a:pt x="6238" y="1607"/>
                  <a:pt x="6236" y="1612"/>
                  <a:pt x="6229" y="1611"/>
                </a:cubicBezTo>
                <a:cubicBezTo>
                  <a:pt x="6256" y="1654"/>
                  <a:pt x="6436" y="1898"/>
                  <a:pt x="6350" y="1961"/>
                </a:cubicBezTo>
                <a:cubicBezTo>
                  <a:pt x="6305" y="1993"/>
                  <a:pt x="6273" y="2056"/>
                  <a:pt x="6224" y="2079"/>
                </a:cubicBezTo>
                <a:cubicBezTo>
                  <a:pt x="6166" y="2105"/>
                  <a:pt x="6245" y="2201"/>
                  <a:pt x="6195" y="2202"/>
                </a:cubicBezTo>
                <a:cubicBezTo>
                  <a:pt x="6103" y="2204"/>
                  <a:pt x="6019" y="2200"/>
                  <a:pt x="5944" y="2261"/>
                </a:cubicBezTo>
                <a:cubicBezTo>
                  <a:pt x="5811" y="2370"/>
                  <a:pt x="6136" y="2362"/>
                  <a:pt x="6122" y="2305"/>
                </a:cubicBezTo>
                <a:cubicBezTo>
                  <a:pt x="6124" y="2321"/>
                  <a:pt x="6126" y="2338"/>
                  <a:pt x="6128" y="2354"/>
                </a:cubicBezTo>
                <a:cubicBezTo>
                  <a:pt x="6141" y="2339"/>
                  <a:pt x="6224" y="2418"/>
                  <a:pt x="6237" y="2459"/>
                </a:cubicBezTo>
                <a:cubicBezTo>
                  <a:pt x="6246" y="2484"/>
                  <a:pt x="6193" y="2461"/>
                  <a:pt x="6210" y="2539"/>
                </a:cubicBezTo>
                <a:cubicBezTo>
                  <a:pt x="6219" y="2583"/>
                  <a:pt x="6302" y="2628"/>
                  <a:pt x="6313" y="2570"/>
                </a:cubicBezTo>
                <a:cubicBezTo>
                  <a:pt x="6297" y="2655"/>
                  <a:pt x="6403" y="2691"/>
                  <a:pt x="6433" y="2703"/>
                </a:cubicBezTo>
                <a:cubicBezTo>
                  <a:pt x="6535" y="2745"/>
                  <a:pt x="6398" y="2495"/>
                  <a:pt x="6392" y="2464"/>
                </a:cubicBezTo>
                <a:cubicBezTo>
                  <a:pt x="6471" y="2529"/>
                  <a:pt x="6604" y="2675"/>
                  <a:pt x="6628" y="2418"/>
                </a:cubicBezTo>
                <a:cubicBezTo>
                  <a:pt x="6632" y="2383"/>
                  <a:pt x="6613" y="2287"/>
                  <a:pt x="6598" y="2279"/>
                </a:cubicBezTo>
                <a:cubicBezTo>
                  <a:pt x="6502" y="2231"/>
                  <a:pt x="6596" y="2150"/>
                  <a:pt x="6570" y="2076"/>
                </a:cubicBezTo>
                <a:cubicBezTo>
                  <a:pt x="6601" y="2083"/>
                  <a:pt x="6646" y="2030"/>
                  <a:pt x="6656" y="2130"/>
                </a:cubicBezTo>
                <a:cubicBezTo>
                  <a:pt x="6666" y="2129"/>
                  <a:pt x="6676" y="2132"/>
                  <a:pt x="6686" y="2135"/>
                </a:cubicBezTo>
                <a:cubicBezTo>
                  <a:pt x="6629" y="2248"/>
                  <a:pt x="6818" y="2345"/>
                  <a:pt x="6783" y="2158"/>
                </a:cubicBezTo>
                <a:cubicBezTo>
                  <a:pt x="6796" y="2229"/>
                  <a:pt x="6885" y="2113"/>
                  <a:pt x="6903" y="2092"/>
                </a:cubicBezTo>
                <a:cubicBezTo>
                  <a:pt x="6988" y="1988"/>
                  <a:pt x="6855" y="2007"/>
                  <a:pt x="6837" y="1973"/>
                </a:cubicBezTo>
                <a:cubicBezTo>
                  <a:pt x="6830" y="1942"/>
                  <a:pt x="6825" y="1909"/>
                  <a:pt x="6821" y="1876"/>
                </a:cubicBezTo>
                <a:cubicBezTo>
                  <a:pt x="6798" y="1809"/>
                  <a:pt x="6741" y="1861"/>
                  <a:pt x="6710" y="1824"/>
                </a:cubicBezTo>
                <a:cubicBezTo>
                  <a:pt x="6640" y="1742"/>
                  <a:pt x="6740" y="1694"/>
                  <a:pt x="6764" y="1691"/>
                </a:cubicBezTo>
                <a:cubicBezTo>
                  <a:pt x="6763" y="1634"/>
                  <a:pt x="6707" y="1644"/>
                  <a:pt x="6707" y="1642"/>
                </a:cubicBezTo>
                <a:cubicBezTo>
                  <a:pt x="6709" y="1594"/>
                  <a:pt x="6752" y="1610"/>
                  <a:pt x="6766" y="1608"/>
                </a:cubicBezTo>
                <a:cubicBezTo>
                  <a:pt x="6777" y="1467"/>
                  <a:pt x="6658" y="1491"/>
                  <a:pt x="6631" y="1426"/>
                </a:cubicBezTo>
                <a:cubicBezTo>
                  <a:pt x="6584" y="1315"/>
                  <a:pt x="6573" y="1406"/>
                  <a:pt x="6511" y="1387"/>
                </a:cubicBezTo>
                <a:cubicBezTo>
                  <a:pt x="6496" y="1383"/>
                  <a:pt x="6490" y="1215"/>
                  <a:pt x="6416" y="1215"/>
                </a:cubicBezTo>
                <a:cubicBezTo>
                  <a:pt x="6495" y="1218"/>
                  <a:pt x="6354" y="1040"/>
                  <a:pt x="6291" y="1068"/>
                </a:cubicBezTo>
                <a:close/>
                <a:moveTo>
                  <a:pt x="6187" y="1799"/>
                </a:moveTo>
                <a:cubicBezTo>
                  <a:pt x="6147" y="1791"/>
                  <a:pt x="6093" y="1826"/>
                  <a:pt x="6088" y="1948"/>
                </a:cubicBezTo>
                <a:cubicBezTo>
                  <a:pt x="6126" y="1944"/>
                  <a:pt x="6169" y="1945"/>
                  <a:pt x="6203" y="1909"/>
                </a:cubicBezTo>
                <a:cubicBezTo>
                  <a:pt x="6254" y="1857"/>
                  <a:pt x="6227" y="1806"/>
                  <a:pt x="6187" y="1799"/>
                </a:cubicBezTo>
                <a:close/>
                <a:moveTo>
                  <a:pt x="9062" y="2084"/>
                </a:moveTo>
                <a:cubicBezTo>
                  <a:pt x="9024" y="2078"/>
                  <a:pt x="8982" y="2118"/>
                  <a:pt x="8962" y="2197"/>
                </a:cubicBezTo>
                <a:cubicBezTo>
                  <a:pt x="8959" y="2195"/>
                  <a:pt x="9105" y="2183"/>
                  <a:pt x="9079" y="2236"/>
                </a:cubicBezTo>
                <a:cubicBezTo>
                  <a:pt x="9054" y="2288"/>
                  <a:pt x="9004" y="2238"/>
                  <a:pt x="8980" y="2292"/>
                </a:cubicBezTo>
                <a:cubicBezTo>
                  <a:pt x="8982" y="2287"/>
                  <a:pt x="9045" y="2320"/>
                  <a:pt x="9052" y="2331"/>
                </a:cubicBezTo>
                <a:cubicBezTo>
                  <a:pt x="9090" y="2396"/>
                  <a:pt x="9041" y="2384"/>
                  <a:pt x="9027" y="2428"/>
                </a:cubicBezTo>
                <a:cubicBezTo>
                  <a:pt x="9140" y="2573"/>
                  <a:pt x="9399" y="2493"/>
                  <a:pt x="9502" y="2331"/>
                </a:cubicBezTo>
                <a:cubicBezTo>
                  <a:pt x="9623" y="2141"/>
                  <a:pt x="9412" y="2071"/>
                  <a:pt x="9408" y="2089"/>
                </a:cubicBezTo>
                <a:cubicBezTo>
                  <a:pt x="9387" y="2181"/>
                  <a:pt x="9238" y="2112"/>
                  <a:pt x="9194" y="2120"/>
                </a:cubicBezTo>
                <a:cubicBezTo>
                  <a:pt x="9180" y="2169"/>
                  <a:pt x="9160" y="2206"/>
                  <a:pt x="9134" y="2230"/>
                </a:cubicBezTo>
                <a:cubicBezTo>
                  <a:pt x="9133" y="2139"/>
                  <a:pt x="9100" y="2089"/>
                  <a:pt x="9062" y="2084"/>
                </a:cubicBezTo>
                <a:close/>
                <a:moveTo>
                  <a:pt x="11616" y="2182"/>
                </a:moveTo>
                <a:cubicBezTo>
                  <a:pt x="11667" y="2179"/>
                  <a:pt x="11717" y="2220"/>
                  <a:pt x="11738" y="2300"/>
                </a:cubicBezTo>
                <a:cubicBezTo>
                  <a:pt x="11706" y="2298"/>
                  <a:pt x="11575" y="2475"/>
                  <a:pt x="11571" y="2539"/>
                </a:cubicBezTo>
                <a:cubicBezTo>
                  <a:pt x="11485" y="2526"/>
                  <a:pt x="11544" y="2957"/>
                  <a:pt x="11579" y="2973"/>
                </a:cubicBezTo>
                <a:cubicBezTo>
                  <a:pt x="11641" y="3002"/>
                  <a:pt x="11641" y="3081"/>
                  <a:pt x="11710" y="3043"/>
                </a:cubicBezTo>
                <a:cubicBezTo>
                  <a:pt x="11784" y="3002"/>
                  <a:pt x="11842" y="2979"/>
                  <a:pt x="11898" y="2945"/>
                </a:cubicBezTo>
                <a:cubicBezTo>
                  <a:pt x="11883" y="2972"/>
                  <a:pt x="11866" y="2993"/>
                  <a:pt x="11851" y="3025"/>
                </a:cubicBezTo>
                <a:cubicBezTo>
                  <a:pt x="11808" y="3015"/>
                  <a:pt x="11765" y="3012"/>
                  <a:pt x="11727" y="3045"/>
                </a:cubicBezTo>
                <a:cubicBezTo>
                  <a:pt x="11654" y="3110"/>
                  <a:pt x="11694" y="3303"/>
                  <a:pt x="11743" y="3246"/>
                </a:cubicBezTo>
                <a:cubicBezTo>
                  <a:pt x="11735" y="3273"/>
                  <a:pt x="11728" y="3288"/>
                  <a:pt x="11710" y="3292"/>
                </a:cubicBezTo>
                <a:cubicBezTo>
                  <a:pt x="11751" y="3455"/>
                  <a:pt x="11663" y="3420"/>
                  <a:pt x="11627" y="3320"/>
                </a:cubicBezTo>
                <a:cubicBezTo>
                  <a:pt x="11625" y="3330"/>
                  <a:pt x="11624" y="3339"/>
                  <a:pt x="11622" y="3349"/>
                </a:cubicBezTo>
                <a:cubicBezTo>
                  <a:pt x="11606" y="3346"/>
                  <a:pt x="11590" y="3341"/>
                  <a:pt x="11574" y="3333"/>
                </a:cubicBezTo>
                <a:cubicBezTo>
                  <a:pt x="11551" y="3339"/>
                  <a:pt x="11541" y="3386"/>
                  <a:pt x="11542" y="3426"/>
                </a:cubicBezTo>
                <a:lnTo>
                  <a:pt x="11525" y="3444"/>
                </a:lnTo>
                <a:cubicBezTo>
                  <a:pt x="11518" y="3535"/>
                  <a:pt x="11529" y="3636"/>
                  <a:pt x="11544" y="3721"/>
                </a:cubicBezTo>
                <a:cubicBezTo>
                  <a:pt x="11544" y="3722"/>
                  <a:pt x="11603" y="3739"/>
                  <a:pt x="11525" y="3721"/>
                </a:cubicBezTo>
                <a:cubicBezTo>
                  <a:pt x="11504" y="3715"/>
                  <a:pt x="11482" y="3750"/>
                  <a:pt x="11507" y="3783"/>
                </a:cubicBezTo>
                <a:cubicBezTo>
                  <a:pt x="11504" y="3784"/>
                  <a:pt x="11499" y="3787"/>
                  <a:pt x="11496" y="3788"/>
                </a:cubicBezTo>
                <a:cubicBezTo>
                  <a:pt x="11497" y="3802"/>
                  <a:pt x="11497" y="3816"/>
                  <a:pt x="11494" y="3829"/>
                </a:cubicBezTo>
                <a:cubicBezTo>
                  <a:pt x="11534" y="3857"/>
                  <a:pt x="11583" y="3849"/>
                  <a:pt x="11627" y="3850"/>
                </a:cubicBezTo>
                <a:lnTo>
                  <a:pt x="11619" y="3863"/>
                </a:lnTo>
                <a:cubicBezTo>
                  <a:pt x="11572" y="3868"/>
                  <a:pt x="11522" y="3875"/>
                  <a:pt x="11480" y="3860"/>
                </a:cubicBezTo>
                <a:cubicBezTo>
                  <a:pt x="11432" y="3862"/>
                  <a:pt x="11414" y="3793"/>
                  <a:pt x="11376" y="3793"/>
                </a:cubicBezTo>
                <a:cubicBezTo>
                  <a:pt x="11299" y="3793"/>
                  <a:pt x="11206" y="3909"/>
                  <a:pt x="11130" y="3945"/>
                </a:cubicBezTo>
                <a:cubicBezTo>
                  <a:pt x="11120" y="3918"/>
                  <a:pt x="11105" y="3899"/>
                  <a:pt x="11089" y="3886"/>
                </a:cubicBezTo>
                <a:cubicBezTo>
                  <a:pt x="11100" y="3849"/>
                  <a:pt x="11092" y="3835"/>
                  <a:pt x="11075" y="3827"/>
                </a:cubicBezTo>
                <a:lnTo>
                  <a:pt x="11072" y="3842"/>
                </a:lnTo>
                <a:cubicBezTo>
                  <a:pt x="11062" y="3842"/>
                  <a:pt x="11051" y="3849"/>
                  <a:pt x="11042" y="3865"/>
                </a:cubicBezTo>
                <a:cubicBezTo>
                  <a:pt x="11021" y="3865"/>
                  <a:pt x="10949" y="3870"/>
                  <a:pt x="10931" y="3909"/>
                </a:cubicBezTo>
                <a:cubicBezTo>
                  <a:pt x="10938" y="3884"/>
                  <a:pt x="10950" y="3864"/>
                  <a:pt x="10947" y="3832"/>
                </a:cubicBezTo>
                <a:cubicBezTo>
                  <a:pt x="11002" y="3890"/>
                  <a:pt x="11043" y="3674"/>
                  <a:pt x="11022" y="3624"/>
                </a:cubicBezTo>
                <a:cubicBezTo>
                  <a:pt x="11036" y="3871"/>
                  <a:pt x="11155" y="3600"/>
                  <a:pt x="11199" y="3598"/>
                </a:cubicBezTo>
                <a:cubicBezTo>
                  <a:pt x="11259" y="3596"/>
                  <a:pt x="11267" y="3432"/>
                  <a:pt x="11272" y="3344"/>
                </a:cubicBezTo>
                <a:cubicBezTo>
                  <a:pt x="11275" y="3279"/>
                  <a:pt x="11379" y="3105"/>
                  <a:pt x="11373" y="3092"/>
                </a:cubicBezTo>
                <a:cubicBezTo>
                  <a:pt x="11443" y="3008"/>
                  <a:pt x="11203" y="2850"/>
                  <a:pt x="11321" y="2637"/>
                </a:cubicBezTo>
                <a:cubicBezTo>
                  <a:pt x="11358" y="2570"/>
                  <a:pt x="11391" y="2536"/>
                  <a:pt x="11439" y="2498"/>
                </a:cubicBezTo>
                <a:cubicBezTo>
                  <a:pt x="11454" y="2487"/>
                  <a:pt x="11514" y="2407"/>
                  <a:pt x="11517" y="2369"/>
                </a:cubicBezTo>
                <a:cubicBezTo>
                  <a:pt x="11519" y="2354"/>
                  <a:pt x="11500" y="2300"/>
                  <a:pt x="11491" y="2313"/>
                </a:cubicBezTo>
                <a:cubicBezTo>
                  <a:pt x="11514" y="2227"/>
                  <a:pt x="11566" y="2184"/>
                  <a:pt x="11616" y="2182"/>
                </a:cubicBezTo>
                <a:close/>
                <a:moveTo>
                  <a:pt x="11958" y="2945"/>
                </a:moveTo>
                <a:cubicBezTo>
                  <a:pt x="11966" y="2965"/>
                  <a:pt x="11974" y="2984"/>
                  <a:pt x="11982" y="3002"/>
                </a:cubicBezTo>
                <a:cubicBezTo>
                  <a:pt x="11956" y="2980"/>
                  <a:pt x="11940" y="3002"/>
                  <a:pt x="11933" y="3035"/>
                </a:cubicBezTo>
                <a:cubicBezTo>
                  <a:pt x="11908" y="3034"/>
                  <a:pt x="11883" y="3033"/>
                  <a:pt x="11857" y="3027"/>
                </a:cubicBezTo>
                <a:cubicBezTo>
                  <a:pt x="11890" y="3006"/>
                  <a:pt x="11929" y="2948"/>
                  <a:pt x="11958" y="2945"/>
                </a:cubicBezTo>
                <a:close/>
                <a:moveTo>
                  <a:pt x="10956" y="3138"/>
                </a:moveTo>
                <a:cubicBezTo>
                  <a:pt x="10956" y="3140"/>
                  <a:pt x="10956" y="3141"/>
                  <a:pt x="10956" y="3143"/>
                </a:cubicBezTo>
                <a:cubicBezTo>
                  <a:pt x="10956" y="3142"/>
                  <a:pt x="10955" y="3141"/>
                  <a:pt x="10955" y="3140"/>
                </a:cubicBezTo>
                <a:cubicBezTo>
                  <a:pt x="10955" y="3140"/>
                  <a:pt x="10955" y="3139"/>
                  <a:pt x="10956" y="3138"/>
                </a:cubicBezTo>
                <a:close/>
                <a:moveTo>
                  <a:pt x="11631" y="3194"/>
                </a:moveTo>
                <a:cubicBezTo>
                  <a:pt x="11600" y="3212"/>
                  <a:pt x="11578" y="3286"/>
                  <a:pt x="11606" y="3282"/>
                </a:cubicBezTo>
                <a:cubicBezTo>
                  <a:pt x="11611" y="3281"/>
                  <a:pt x="11671" y="3225"/>
                  <a:pt x="11664" y="3202"/>
                </a:cubicBezTo>
                <a:cubicBezTo>
                  <a:pt x="11663" y="3201"/>
                  <a:pt x="11663" y="3200"/>
                  <a:pt x="11663" y="3200"/>
                </a:cubicBezTo>
                <a:cubicBezTo>
                  <a:pt x="11653" y="3188"/>
                  <a:pt x="11641" y="3188"/>
                  <a:pt x="11631" y="3194"/>
                </a:cubicBezTo>
                <a:close/>
                <a:moveTo>
                  <a:pt x="9980" y="3202"/>
                </a:moveTo>
                <a:cubicBezTo>
                  <a:pt x="9958" y="3195"/>
                  <a:pt x="9943" y="3296"/>
                  <a:pt x="9927" y="3315"/>
                </a:cubicBezTo>
                <a:cubicBezTo>
                  <a:pt x="9918" y="3326"/>
                  <a:pt x="9878" y="3537"/>
                  <a:pt x="9880" y="3547"/>
                </a:cubicBezTo>
                <a:cubicBezTo>
                  <a:pt x="9891" y="3546"/>
                  <a:pt x="9901" y="3551"/>
                  <a:pt x="9913" y="3547"/>
                </a:cubicBezTo>
                <a:cubicBezTo>
                  <a:pt x="9909" y="3592"/>
                  <a:pt x="9873" y="3584"/>
                  <a:pt x="9865" y="3619"/>
                </a:cubicBezTo>
                <a:cubicBezTo>
                  <a:pt x="9849" y="3688"/>
                  <a:pt x="9906" y="3607"/>
                  <a:pt x="9909" y="3616"/>
                </a:cubicBezTo>
                <a:cubicBezTo>
                  <a:pt x="9913" y="3629"/>
                  <a:pt x="9889" y="3709"/>
                  <a:pt x="9911" y="3698"/>
                </a:cubicBezTo>
                <a:cubicBezTo>
                  <a:pt x="9914" y="3685"/>
                  <a:pt x="9964" y="3661"/>
                  <a:pt x="9930" y="3639"/>
                </a:cubicBezTo>
                <a:cubicBezTo>
                  <a:pt x="9925" y="3577"/>
                  <a:pt x="9987" y="3636"/>
                  <a:pt x="9968" y="3693"/>
                </a:cubicBezTo>
                <a:cubicBezTo>
                  <a:pt x="9965" y="3702"/>
                  <a:pt x="9902" y="3787"/>
                  <a:pt x="9948" y="3801"/>
                </a:cubicBezTo>
                <a:cubicBezTo>
                  <a:pt x="9950" y="3740"/>
                  <a:pt x="10027" y="3809"/>
                  <a:pt x="10051" y="3752"/>
                </a:cubicBezTo>
                <a:cubicBezTo>
                  <a:pt x="10014" y="3842"/>
                  <a:pt x="10035" y="3855"/>
                  <a:pt x="10071" y="3870"/>
                </a:cubicBezTo>
                <a:cubicBezTo>
                  <a:pt x="10084" y="3972"/>
                  <a:pt x="10023" y="4012"/>
                  <a:pt x="9983" y="3996"/>
                </a:cubicBezTo>
                <a:cubicBezTo>
                  <a:pt x="9941" y="3981"/>
                  <a:pt x="9995" y="4089"/>
                  <a:pt x="9976" y="4143"/>
                </a:cubicBezTo>
                <a:cubicBezTo>
                  <a:pt x="9979" y="4136"/>
                  <a:pt x="9873" y="4304"/>
                  <a:pt x="9933" y="4269"/>
                </a:cubicBezTo>
                <a:cubicBezTo>
                  <a:pt x="9954" y="4256"/>
                  <a:pt x="9977" y="4266"/>
                  <a:pt x="10000" y="4264"/>
                </a:cubicBezTo>
                <a:cubicBezTo>
                  <a:pt x="10003" y="4263"/>
                  <a:pt x="10026" y="4308"/>
                  <a:pt x="10059" y="4279"/>
                </a:cubicBezTo>
                <a:cubicBezTo>
                  <a:pt x="10029" y="4375"/>
                  <a:pt x="9903" y="4405"/>
                  <a:pt x="9857" y="4511"/>
                </a:cubicBezTo>
                <a:cubicBezTo>
                  <a:pt x="9936" y="4559"/>
                  <a:pt x="10018" y="4365"/>
                  <a:pt x="10074" y="4428"/>
                </a:cubicBezTo>
                <a:cubicBezTo>
                  <a:pt x="10097" y="4454"/>
                  <a:pt x="10331" y="4379"/>
                  <a:pt x="10330" y="4323"/>
                </a:cubicBezTo>
                <a:cubicBezTo>
                  <a:pt x="10330" y="4304"/>
                  <a:pt x="10266" y="4290"/>
                  <a:pt x="10271" y="4292"/>
                </a:cubicBezTo>
                <a:cubicBezTo>
                  <a:pt x="10299" y="4282"/>
                  <a:pt x="10355" y="4176"/>
                  <a:pt x="10349" y="4117"/>
                </a:cubicBezTo>
                <a:cubicBezTo>
                  <a:pt x="10335" y="4000"/>
                  <a:pt x="10280" y="4102"/>
                  <a:pt x="10259" y="4068"/>
                </a:cubicBezTo>
                <a:cubicBezTo>
                  <a:pt x="10228" y="4020"/>
                  <a:pt x="10242" y="3870"/>
                  <a:pt x="10181" y="3806"/>
                </a:cubicBezTo>
                <a:cubicBezTo>
                  <a:pt x="10161" y="3786"/>
                  <a:pt x="10160" y="3716"/>
                  <a:pt x="10157" y="3680"/>
                </a:cubicBezTo>
                <a:cubicBezTo>
                  <a:pt x="10152" y="3621"/>
                  <a:pt x="10111" y="3613"/>
                  <a:pt x="10094" y="3575"/>
                </a:cubicBezTo>
                <a:cubicBezTo>
                  <a:pt x="10065" y="3513"/>
                  <a:pt x="10152" y="3445"/>
                  <a:pt x="10153" y="3364"/>
                </a:cubicBezTo>
                <a:cubicBezTo>
                  <a:pt x="10154" y="3296"/>
                  <a:pt x="10038" y="3360"/>
                  <a:pt x="10026" y="3351"/>
                </a:cubicBezTo>
                <a:cubicBezTo>
                  <a:pt x="10008" y="3337"/>
                  <a:pt x="10085" y="3239"/>
                  <a:pt x="10086" y="3228"/>
                </a:cubicBezTo>
                <a:cubicBezTo>
                  <a:pt x="10089" y="3189"/>
                  <a:pt x="9995" y="3207"/>
                  <a:pt x="9980" y="3202"/>
                </a:cubicBezTo>
                <a:close/>
                <a:moveTo>
                  <a:pt x="9874" y="3678"/>
                </a:moveTo>
                <a:cubicBezTo>
                  <a:pt x="9828" y="3657"/>
                  <a:pt x="9683" y="3799"/>
                  <a:pt x="9733" y="3819"/>
                </a:cubicBezTo>
                <a:cubicBezTo>
                  <a:pt x="9686" y="3897"/>
                  <a:pt x="9614" y="3788"/>
                  <a:pt x="9617" y="3960"/>
                </a:cubicBezTo>
                <a:lnTo>
                  <a:pt x="9617" y="3971"/>
                </a:lnTo>
                <a:cubicBezTo>
                  <a:pt x="9616" y="4016"/>
                  <a:pt x="9644" y="4029"/>
                  <a:pt x="9667" y="4032"/>
                </a:cubicBezTo>
                <a:cubicBezTo>
                  <a:pt x="9664" y="4036"/>
                  <a:pt x="9579" y="4197"/>
                  <a:pt x="9579" y="4192"/>
                </a:cubicBezTo>
                <a:lnTo>
                  <a:pt x="9581" y="4207"/>
                </a:lnTo>
                <a:cubicBezTo>
                  <a:pt x="9581" y="4207"/>
                  <a:pt x="9590" y="4207"/>
                  <a:pt x="9592" y="4207"/>
                </a:cubicBezTo>
                <a:cubicBezTo>
                  <a:pt x="9578" y="4228"/>
                  <a:pt x="9579" y="4245"/>
                  <a:pt x="9594" y="4259"/>
                </a:cubicBezTo>
                <a:cubicBezTo>
                  <a:pt x="9591" y="4266"/>
                  <a:pt x="9592" y="4277"/>
                  <a:pt x="9596" y="4287"/>
                </a:cubicBezTo>
                <a:cubicBezTo>
                  <a:pt x="9602" y="4286"/>
                  <a:pt x="9606" y="4286"/>
                  <a:pt x="9613" y="4284"/>
                </a:cubicBezTo>
                <a:lnTo>
                  <a:pt x="9612" y="4297"/>
                </a:lnTo>
                <a:cubicBezTo>
                  <a:pt x="9672" y="4307"/>
                  <a:pt x="9850" y="4232"/>
                  <a:pt x="9877" y="4097"/>
                </a:cubicBezTo>
                <a:cubicBezTo>
                  <a:pt x="9900" y="3982"/>
                  <a:pt x="9850" y="3947"/>
                  <a:pt x="9897" y="3868"/>
                </a:cubicBezTo>
                <a:cubicBezTo>
                  <a:pt x="9919" y="3834"/>
                  <a:pt x="9920" y="3794"/>
                  <a:pt x="9901" y="3750"/>
                </a:cubicBezTo>
                <a:cubicBezTo>
                  <a:pt x="9898" y="3734"/>
                  <a:pt x="9878" y="3688"/>
                  <a:pt x="9874" y="3678"/>
                </a:cubicBezTo>
                <a:close/>
                <a:moveTo>
                  <a:pt x="19136" y="3886"/>
                </a:moveTo>
                <a:cubicBezTo>
                  <a:pt x="19126" y="3914"/>
                  <a:pt x="19188" y="4020"/>
                  <a:pt x="19190" y="4053"/>
                </a:cubicBezTo>
                <a:cubicBezTo>
                  <a:pt x="19185" y="4052"/>
                  <a:pt x="19147" y="3967"/>
                  <a:pt x="19148" y="4040"/>
                </a:cubicBezTo>
                <a:cubicBezTo>
                  <a:pt x="19149" y="4086"/>
                  <a:pt x="19243" y="4283"/>
                  <a:pt x="19262" y="4310"/>
                </a:cubicBezTo>
                <a:cubicBezTo>
                  <a:pt x="19326" y="4404"/>
                  <a:pt x="19386" y="4550"/>
                  <a:pt x="19421" y="4691"/>
                </a:cubicBezTo>
                <a:cubicBezTo>
                  <a:pt x="19444" y="4778"/>
                  <a:pt x="19482" y="4902"/>
                  <a:pt x="19514" y="4976"/>
                </a:cubicBezTo>
                <a:cubicBezTo>
                  <a:pt x="19535" y="5024"/>
                  <a:pt x="19573" y="5209"/>
                  <a:pt x="19609" y="5218"/>
                </a:cubicBezTo>
                <a:cubicBezTo>
                  <a:pt x="19587" y="5084"/>
                  <a:pt x="19634" y="5087"/>
                  <a:pt x="19664" y="5135"/>
                </a:cubicBezTo>
                <a:cubicBezTo>
                  <a:pt x="19603" y="5009"/>
                  <a:pt x="19444" y="4819"/>
                  <a:pt x="19493" y="4688"/>
                </a:cubicBezTo>
                <a:cubicBezTo>
                  <a:pt x="19517" y="4624"/>
                  <a:pt x="19619" y="4791"/>
                  <a:pt x="19627" y="4811"/>
                </a:cubicBezTo>
                <a:cubicBezTo>
                  <a:pt x="19559" y="4650"/>
                  <a:pt x="19463" y="4538"/>
                  <a:pt x="19394" y="4377"/>
                </a:cubicBezTo>
                <a:cubicBezTo>
                  <a:pt x="19329" y="4226"/>
                  <a:pt x="19235" y="3960"/>
                  <a:pt x="19136" y="3886"/>
                </a:cubicBezTo>
                <a:close/>
                <a:moveTo>
                  <a:pt x="12266" y="3999"/>
                </a:moveTo>
                <a:cubicBezTo>
                  <a:pt x="12267" y="4002"/>
                  <a:pt x="12270" y="4000"/>
                  <a:pt x="12271" y="4004"/>
                </a:cubicBezTo>
                <a:cubicBezTo>
                  <a:pt x="12272" y="4005"/>
                  <a:pt x="12257" y="4011"/>
                  <a:pt x="12250" y="4014"/>
                </a:cubicBezTo>
                <a:cubicBezTo>
                  <a:pt x="12255" y="4008"/>
                  <a:pt x="12262" y="4006"/>
                  <a:pt x="12266" y="3999"/>
                </a:cubicBezTo>
                <a:close/>
                <a:moveTo>
                  <a:pt x="12798" y="4834"/>
                </a:moveTo>
                <a:cubicBezTo>
                  <a:pt x="12798" y="4836"/>
                  <a:pt x="12798" y="4838"/>
                  <a:pt x="12798" y="4840"/>
                </a:cubicBezTo>
                <a:cubicBezTo>
                  <a:pt x="12798" y="4843"/>
                  <a:pt x="12795" y="4840"/>
                  <a:pt x="12794" y="4842"/>
                </a:cubicBezTo>
                <a:cubicBezTo>
                  <a:pt x="12795" y="4840"/>
                  <a:pt x="12798" y="4836"/>
                  <a:pt x="12798" y="4834"/>
                </a:cubicBezTo>
                <a:close/>
                <a:moveTo>
                  <a:pt x="12714" y="4994"/>
                </a:moveTo>
                <a:cubicBezTo>
                  <a:pt x="12716" y="5007"/>
                  <a:pt x="12717" y="5021"/>
                  <a:pt x="12723" y="5032"/>
                </a:cubicBezTo>
                <a:cubicBezTo>
                  <a:pt x="12710" y="5040"/>
                  <a:pt x="12695" y="5048"/>
                  <a:pt x="12681" y="5053"/>
                </a:cubicBezTo>
                <a:cubicBezTo>
                  <a:pt x="12676" y="5096"/>
                  <a:pt x="12689" y="5119"/>
                  <a:pt x="12707" y="5143"/>
                </a:cubicBezTo>
                <a:cubicBezTo>
                  <a:pt x="12699" y="5156"/>
                  <a:pt x="12694" y="5173"/>
                  <a:pt x="12695" y="5192"/>
                </a:cubicBezTo>
                <a:cubicBezTo>
                  <a:pt x="12695" y="5208"/>
                  <a:pt x="12683" y="5207"/>
                  <a:pt x="12683" y="5241"/>
                </a:cubicBezTo>
                <a:cubicBezTo>
                  <a:pt x="12665" y="5246"/>
                  <a:pt x="12645" y="5243"/>
                  <a:pt x="12627" y="5236"/>
                </a:cubicBezTo>
                <a:cubicBezTo>
                  <a:pt x="12626" y="5235"/>
                  <a:pt x="12626" y="5236"/>
                  <a:pt x="12625" y="5236"/>
                </a:cubicBezTo>
                <a:cubicBezTo>
                  <a:pt x="12621" y="5230"/>
                  <a:pt x="12611" y="5234"/>
                  <a:pt x="12586" y="5251"/>
                </a:cubicBezTo>
                <a:cubicBezTo>
                  <a:pt x="12545" y="5279"/>
                  <a:pt x="12530" y="5196"/>
                  <a:pt x="12510" y="5143"/>
                </a:cubicBezTo>
                <a:cubicBezTo>
                  <a:pt x="12544" y="5133"/>
                  <a:pt x="12579" y="5079"/>
                  <a:pt x="12611" y="5063"/>
                </a:cubicBezTo>
                <a:cubicBezTo>
                  <a:pt x="12628" y="5068"/>
                  <a:pt x="12687" y="5034"/>
                  <a:pt x="12714" y="4994"/>
                </a:cubicBezTo>
                <a:close/>
                <a:moveTo>
                  <a:pt x="12308" y="5071"/>
                </a:moveTo>
                <a:cubicBezTo>
                  <a:pt x="12309" y="5073"/>
                  <a:pt x="12312" y="5076"/>
                  <a:pt x="12312" y="5076"/>
                </a:cubicBezTo>
                <a:cubicBezTo>
                  <a:pt x="12247" y="5156"/>
                  <a:pt x="12398" y="5153"/>
                  <a:pt x="12415" y="5166"/>
                </a:cubicBezTo>
                <a:cubicBezTo>
                  <a:pt x="12416" y="5164"/>
                  <a:pt x="12300" y="5287"/>
                  <a:pt x="12365" y="5287"/>
                </a:cubicBezTo>
                <a:cubicBezTo>
                  <a:pt x="12376" y="5287"/>
                  <a:pt x="12425" y="5295"/>
                  <a:pt x="12427" y="5320"/>
                </a:cubicBezTo>
                <a:cubicBezTo>
                  <a:pt x="12428" y="5343"/>
                  <a:pt x="12418" y="5376"/>
                  <a:pt x="12411" y="5392"/>
                </a:cubicBezTo>
                <a:cubicBezTo>
                  <a:pt x="12444" y="5460"/>
                  <a:pt x="12565" y="5374"/>
                  <a:pt x="12570" y="5361"/>
                </a:cubicBezTo>
                <a:cubicBezTo>
                  <a:pt x="12572" y="5356"/>
                  <a:pt x="12627" y="5270"/>
                  <a:pt x="12625" y="5243"/>
                </a:cubicBezTo>
                <a:cubicBezTo>
                  <a:pt x="12626" y="5273"/>
                  <a:pt x="12625" y="5302"/>
                  <a:pt x="12620" y="5331"/>
                </a:cubicBezTo>
                <a:cubicBezTo>
                  <a:pt x="12699" y="5411"/>
                  <a:pt x="12773" y="5471"/>
                  <a:pt x="12839" y="5583"/>
                </a:cubicBezTo>
                <a:cubicBezTo>
                  <a:pt x="12811" y="5652"/>
                  <a:pt x="13060" y="5735"/>
                  <a:pt x="12996" y="5937"/>
                </a:cubicBezTo>
                <a:cubicBezTo>
                  <a:pt x="12892" y="6061"/>
                  <a:pt x="12783" y="5935"/>
                  <a:pt x="12686" y="5937"/>
                </a:cubicBezTo>
                <a:cubicBezTo>
                  <a:pt x="12657" y="5933"/>
                  <a:pt x="12668" y="5867"/>
                  <a:pt x="12617" y="5886"/>
                </a:cubicBezTo>
                <a:cubicBezTo>
                  <a:pt x="12563" y="5773"/>
                  <a:pt x="12414" y="5838"/>
                  <a:pt x="12361" y="5904"/>
                </a:cubicBezTo>
                <a:cubicBezTo>
                  <a:pt x="12310" y="5968"/>
                  <a:pt x="12133" y="6003"/>
                  <a:pt x="12125" y="5822"/>
                </a:cubicBezTo>
                <a:cubicBezTo>
                  <a:pt x="12112" y="5819"/>
                  <a:pt x="12094" y="5817"/>
                  <a:pt x="12083" y="5827"/>
                </a:cubicBezTo>
                <a:cubicBezTo>
                  <a:pt x="12082" y="5825"/>
                  <a:pt x="12071" y="5798"/>
                  <a:pt x="12071" y="5798"/>
                </a:cubicBezTo>
                <a:cubicBezTo>
                  <a:pt x="12048" y="5798"/>
                  <a:pt x="12029" y="5809"/>
                  <a:pt x="12015" y="5827"/>
                </a:cubicBezTo>
                <a:lnTo>
                  <a:pt x="12013" y="5816"/>
                </a:lnTo>
                <a:cubicBezTo>
                  <a:pt x="12023" y="5796"/>
                  <a:pt x="12045" y="5785"/>
                  <a:pt x="12057" y="5780"/>
                </a:cubicBezTo>
                <a:cubicBezTo>
                  <a:pt x="12072" y="5810"/>
                  <a:pt x="12090" y="5815"/>
                  <a:pt x="12110" y="5798"/>
                </a:cubicBezTo>
                <a:cubicBezTo>
                  <a:pt x="12119" y="5758"/>
                  <a:pt x="12107" y="5714"/>
                  <a:pt x="12084" y="5696"/>
                </a:cubicBezTo>
                <a:cubicBezTo>
                  <a:pt x="12138" y="5615"/>
                  <a:pt x="12116" y="5445"/>
                  <a:pt x="12155" y="5349"/>
                </a:cubicBezTo>
                <a:cubicBezTo>
                  <a:pt x="12165" y="5324"/>
                  <a:pt x="12254" y="5296"/>
                  <a:pt x="12190" y="5215"/>
                </a:cubicBezTo>
                <a:cubicBezTo>
                  <a:pt x="12216" y="5178"/>
                  <a:pt x="12225" y="5120"/>
                  <a:pt x="12248" y="5084"/>
                </a:cubicBezTo>
                <a:cubicBezTo>
                  <a:pt x="12262" y="5081"/>
                  <a:pt x="12296" y="5086"/>
                  <a:pt x="12308" y="5071"/>
                </a:cubicBezTo>
                <a:close/>
                <a:moveTo>
                  <a:pt x="19596" y="5336"/>
                </a:moveTo>
                <a:cubicBezTo>
                  <a:pt x="19611" y="5382"/>
                  <a:pt x="19703" y="5618"/>
                  <a:pt x="19682" y="5673"/>
                </a:cubicBezTo>
                <a:cubicBezTo>
                  <a:pt x="19675" y="5673"/>
                  <a:pt x="19629" y="5648"/>
                  <a:pt x="19620" y="5660"/>
                </a:cubicBezTo>
                <a:cubicBezTo>
                  <a:pt x="19619" y="5682"/>
                  <a:pt x="19629" y="5688"/>
                  <a:pt x="19639" y="5693"/>
                </a:cubicBezTo>
                <a:cubicBezTo>
                  <a:pt x="19633" y="5725"/>
                  <a:pt x="19625" y="5757"/>
                  <a:pt x="19617" y="5788"/>
                </a:cubicBezTo>
                <a:cubicBezTo>
                  <a:pt x="19631" y="5828"/>
                  <a:pt x="19649" y="5863"/>
                  <a:pt x="19668" y="5894"/>
                </a:cubicBezTo>
                <a:cubicBezTo>
                  <a:pt x="19688" y="5987"/>
                  <a:pt x="19746" y="5899"/>
                  <a:pt x="19744" y="5888"/>
                </a:cubicBezTo>
                <a:cubicBezTo>
                  <a:pt x="19735" y="5839"/>
                  <a:pt x="19671" y="5871"/>
                  <a:pt x="19657" y="5814"/>
                </a:cubicBezTo>
                <a:cubicBezTo>
                  <a:pt x="19647" y="5778"/>
                  <a:pt x="19737" y="5771"/>
                  <a:pt x="19748" y="5775"/>
                </a:cubicBezTo>
                <a:cubicBezTo>
                  <a:pt x="19759" y="5780"/>
                  <a:pt x="19890" y="5917"/>
                  <a:pt x="19870" y="5822"/>
                </a:cubicBezTo>
                <a:cubicBezTo>
                  <a:pt x="19849" y="5717"/>
                  <a:pt x="19922" y="5696"/>
                  <a:pt x="19963" y="5665"/>
                </a:cubicBezTo>
                <a:cubicBezTo>
                  <a:pt x="19934" y="5673"/>
                  <a:pt x="19895" y="5552"/>
                  <a:pt x="19897" y="5503"/>
                </a:cubicBezTo>
                <a:lnTo>
                  <a:pt x="19892" y="5500"/>
                </a:lnTo>
                <a:cubicBezTo>
                  <a:pt x="19845" y="5526"/>
                  <a:pt x="19867" y="5586"/>
                  <a:pt x="19790" y="5518"/>
                </a:cubicBezTo>
                <a:cubicBezTo>
                  <a:pt x="19765" y="5496"/>
                  <a:pt x="19613" y="5274"/>
                  <a:pt x="19596" y="5336"/>
                </a:cubicBezTo>
                <a:close/>
                <a:moveTo>
                  <a:pt x="10838" y="5652"/>
                </a:moveTo>
                <a:cubicBezTo>
                  <a:pt x="10838" y="5657"/>
                  <a:pt x="10839" y="5660"/>
                  <a:pt x="10838" y="5665"/>
                </a:cubicBezTo>
                <a:cubicBezTo>
                  <a:pt x="10839" y="5663"/>
                  <a:pt x="10841" y="5661"/>
                  <a:pt x="10841" y="5660"/>
                </a:cubicBezTo>
                <a:lnTo>
                  <a:pt x="10838" y="5652"/>
                </a:lnTo>
                <a:close/>
                <a:moveTo>
                  <a:pt x="10838" y="5665"/>
                </a:moveTo>
                <a:cubicBezTo>
                  <a:pt x="10833" y="5720"/>
                  <a:pt x="10724" y="5750"/>
                  <a:pt x="10820" y="5904"/>
                </a:cubicBezTo>
                <a:cubicBezTo>
                  <a:pt x="10853" y="5817"/>
                  <a:pt x="10836" y="5758"/>
                  <a:pt x="10838" y="5665"/>
                </a:cubicBezTo>
                <a:close/>
                <a:moveTo>
                  <a:pt x="19741" y="5942"/>
                </a:moveTo>
                <a:cubicBezTo>
                  <a:pt x="19699" y="5997"/>
                  <a:pt x="19789" y="6321"/>
                  <a:pt x="19797" y="6408"/>
                </a:cubicBezTo>
                <a:cubicBezTo>
                  <a:pt x="19805" y="6507"/>
                  <a:pt x="19759" y="6601"/>
                  <a:pt x="19724" y="6647"/>
                </a:cubicBezTo>
                <a:cubicBezTo>
                  <a:pt x="19653" y="6737"/>
                  <a:pt x="19696" y="6561"/>
                  <a:pt x="19668" y="6552"/>
                </a:cubicBezTo>
                <a:cubicBezTo>
                  <a:pt x="19649" y="6545"/>
                  <a:pt x="19653" y="6731"/>
                  <a:pt x="19647" y="6760"/>
                </a:cubicBezTo>
                <a:cubicBezTo>
                  <a:pt x="19619" y="6898"/>
                  <a:pt x="19675" y="6855"/>
                  <a:pt x="19589" y="6837"/>
                </a:cubicBezTo>
                <a:cubicBezTo>
                  <a:pt x="19557" y="6830"/>
                  <a:pt x="19447" y="6875"/>
                  <a:pt x="19428" y="6919"/>
                </a:cubicBezTo>
                <a:cubicBezTo>
                  <a:pt x="19429" y="6916"/>
                  <a:pt x="19360" y="7085"/>
                  <a:pt x="19350" y="7061"/>
                </a:cubicBezTo>
                <a:cubicBezTo>
                  <a:pt x="19367" y="7210"/>
                  <a:pt x="19605" y="6995"/>
                  <a:pt x="19654" y="7027"/>
                </a:cubicBezTo>
                <a:cubicBezTo>
                  <a:pt x="19656" y="7107"/>
                  <a:pt x="19666" y="7161"/>
                  <a:pt x="19705" y="7197"/>
                </a:cubicBezTo>
                <a:cubicBezTo>
                  <a:pt x="19726" y="7216"/>
                  <a:pt x="19753" y="7105"/>
                  <a:pt x="19764" y="7074"/>
                </a:cubicBezTo>
                <a:cubicBezTo>
                  <a:pt x="19774" y="7042"/>
                  <a:pt x="19712" y="7022"/>
                  <a:pt x="19733" y="6973"/>
                </a:cubicBezTo>
                <a:cubicBezTo>
                  <a:pt x="19745" y="6946"/>
                  <a:pt x="19790" y="7010"/>
                  <a:pt x="19799" y="7017"/>
                </a:cubicBezTo>
                <a:cubicBezTo>
                  <a:pt x="19862" y="7068"/>
                  <a:pt x="19829" y="6951"/>
                  <a:pt x="19864" y="6937"/>
                </a:cubicBezTo>
                <a:cubicBezTo>
                  <a:pt x="19889" y="6927"/>
                  <a:pt x="19873" y="7002"/>
                  <a:pt x="19889" y="7017"/>
                </a:cubicBezTo>
                <a:cubicBezTo>
                  <a:pt x="19898" y="7026"/>
                  <a:pt x="19907" y="6846"/>
                  <a:pt x="19943" y="6870"/>
                </a:cubicBezTo>
                <a:cubicBezTo>
                  <a:pt x="19944" y="6905"/>
                  <a:pt x="19948" y="6938"/>
                  <a:pt x="19958" y="6968"/>
                </a:cubicBezTo>
                <a:cubicBezTo>
                  <a:pt x="19969" y="6989"/>
                  <a:pt x="19984" y="6838"/>
                  <a:pt x="19993" y="6827"/>
                </a:cubicBezTo>
                <a:cubicBezTo>
                  <a:pt x="19909" y="6749"/>
                  <a:pt x="19922" y="6439"/>
                  <a:pt x="19919" y="6341"/>
                </a:cubicBezTo>
                <a:cubicBezTo>
                  <a:pt x="19915" y="6237"/>
                  <a:pt x="19807" y="5858"/>
                  <a:pt x="19741" y="5942"/>
                </a:cubicBezTo>
                <a:close/>
                <a:moveTo>
                  <a:pt x="10837" y="5958"/>
                </a:moveTo>
                <a:cubicBezTo>
                  <a:pt x="10814" y="5938"/>
                  <a:pt x="10788" y="6014"/>
                  <a:pt x="10753" y="5989"/>
                </a:cubicBezTo>
                <a:cubicBezTo>
                  <a:pt x="10751" y="5988"/>
                  <a:pt x="10806" y="6420"/>
                  <a:pt x="10809" y="6284"/>
                </a:cubicBezTo>
                <a:cubicBezTo>
                  <a:pt x="10811" y="6214"/>
                  <a:pt x="10845" y="6323"/>
                  <a:pt x="10853" y="6233"/>
                </a:cubicBezTo>
                <a:cubicBezTo>
                  <a:pt x="10857" y="6192"/>
                  <a:pt x="10866" y="6051"/>
                  <a:pt x="10860" y="6017"/>
                </a:cubicBezTo>
                <a:cubicBezTo>
                  <a:pt x="10853" y="5982"/>
                  <a:pt x="10845" y="5964"/>
                  <a:pt x="10837" y="5958"/>
                </a:cubicBezTo>
                <a:close/>
                <a:moveTo>
                  <a:pt x="12579" y="6842"/>
                </a:moveTo>
                <a:cubicBezTo>
                  <a:pt x="12567" y="6856"/>
                  <a:pt x="12553" y="6866"/>
                  <a:pt x="12540" y="6876"/>
                </a:cubicBezTo>
                <a:cubicBezTo>
                  <a:pt x="12514" y="6894"/>
                  <a:pt x="12493" y="6889"/>
                  <a:pt x="12467" y="6883"/>
                </a:cubicBezTo>
                <a:cubicBezTo>
                  <a:pt x="12467" y="6894"/>
                  <a:pt x="12465" y="6913"/>
                  <a:pt x="12462" y="6922"/>
                </a:cubicBezTo>
                <a:cubicBezTo>
                  <a:pt x="12448" y="6924"/>
                  <a:pt x="12431" y="6939"/>
                  <a:pt x="12419" y="6924"/>
                </a:cubicBezTo>
                <a:cubicBezTo>
                  <a:pt x="12440" y="7046"/>
                  <a:pt x="12501" y="6994"/>
                  <a:pt x="12551" y="7002"/>
                </a:cubicBezTo>
                <a:cubicBezTo>
                  <a:pt x="12504" y="7002"/>
                  <a:pt x="12579" y="6842"/>
                  <a:pt x="12579" y="6842"/>
                </a:cubicBezTo>
                <a:close/>
                <a:moveTo>
                  <a:pt x="11833" y="6847"/>
                </a:moveTo>
                <a:cubicBezTo>
                  <a:pt x="11833" y="6865"/>
                  <a:pt x="11834" y="6884"/>
                  <a:pt x="11834" y="6901"/>
                </a:cubicBezTo>
                <a:cubicBezTo>
                  <a:pt x="11899" y="6906"/>
                  <a:pt x="11951" y="6931"/>
                  <a:pt x="12015" y="6937"/>
                </a:cubicBezTo>
                <a:cubicBezTo>
                  <a:pt x="12020" y="6924"/>
                  <a:pt x="12023" y="6909"/>
                  <a:pt x="12026" y="6894"/>
                </a:cubicBezTo>
                <a:cubicBezTo>
                  <a:pt x="12011" y="6892"/>
                  <a:pt x="12002" y="6913"/>
                  <a:pt x="11986" y="6904"/>
                </a:cubicBezTo>
                <a:cubicBezTo>
                  <a:pt x="11987" y="6898"/>
                  <a:pt x="11984" y="6889"/>
                  <a:pt x="11985" y="6883"/>
                </a:cubicBezTo>
                <a:cubicBezTo>
                  <a:pt x="11953" y="6863"/>
                  <a:pt x="11866" y="6833"/>
                  <a:pt x="11833" y="6847"/>
                </a:cubicBezTo>
                <a:close/>
                <a:moveTo>
                  <a:pt x="19601" y="7125"/>
                </a:moveTo>
                <a:cubicBezTo>
                  <a:pt x="19552" y="7101"/>
                  <a:pt x="19489" y="7199"/>
                  <a:pt x="19473" y="7274"/>
                </a:cubicBezTo>
                <a:cubicBezTo>
                  <a:pt x="19498" y="7244"/>
                  <a:pt x="19523" y="7377"/>
                  <a:pt x="19554" y="7369"/>
                </a:cubicBezTo>
                <a:cubicBezTo>
                  <a:pt x="19559" y="7286"/>
                  <a:pt x="19568" y="7184"/>
                  <a:pt x="19617" y="7287"/>
                </a:cubicBezTo>
                <a:cubicBezTo>
                  <a:pt x="19607" y="7266"/>
                  <a:pt x="19639" y="7195"/>
                  <a:pt x="19642" y="7194"/>
                </a:cubicBezTo>
                <a:cubicBezTo>
                  <a:pt x="19631" y="7154"/>
                  <a:pt x="19617" y="7133"/>
                  <a:pt x="19601" y="7125"/>
                </a:cubicBezTo>
                <a:close/>
                <a:moveTo>
                  <a:pt x="19330" y="7205"/>
                </a:moveTo>
                <a:cubicBezTo>
                  <a:pt x="19315" y="7212"/>
                  <a:pt x="19301" y="7231"/>
                  <a:pt x="19289" y="7269"/>
                </a:cubicBezTo>
                <a:cubicBezTo>
                  <a:pt x="19281" y="7297"/>
                  <a:pt x="19336" y="7433"/>
                  <a:pt x="19342" y="7441"/>
                </a:cubicBezTo>
                <a:cubicBezTo>
                  <a:pt x="19347" y="7447"/>
                  <a:pt x="19353" y="7450"/>
                  <a:pt x="19358" y="7451"/>
                </a:cubicBezTo>
                <a:cubicBezTo>
                  <a:pt x="19359" y="7432"/>
                  <a:pt x="19342" y="7297"/>
                  <a:pt x="19337" y="7305"/>
                </a:cubicBezTo>
                <a:cubicBezTo>
                  <a:pt x="19366" y="7255"/>
                  <a:pt x="19369" y="7719"/>
                  <a:pt x="19443" y="7616"/>
                </a:cubicBezTo>
                <a:cubicBezTo>
                  <a:pt x="19482" y="7562"/>
                  <a:pt x="19456" y="7479"/>
                  <a:pt x="19458" y="7405"/>
                </a:cubicBezTo>
                <a:cubicBezTo>
                  <a:pt x="19463" y="7289"/>
                  <a:pt x="19452" y="7352"/>
                  <a:pt x="19419" y="7279"/>
                </a:cubicBezTo>
                <a:cubicBezTo>
                  <a:pt x="19424" y="7272"/>
                  <a:pt x="19375" y="7184"/>
                  <a:pt x="19330" y="7205"/>
                </a:cubicBezTo>
                <a:close/>
                <a:moveTo>
                  <a:pt x="12650" y="7950"/>
                </a:moveTo>
                <a:cubicBezTo>
                  <a:pt x="12652" y="7997"/>
                  <a:pt x="12650" y="8033"/>
                  <a:pt x="12639" y="8050"/>
                </a:cubicBezTo>
                <a:cubicBezTo>
                  <a:pt x="12644" y="8017"/>
                  <a:pt x="12649" y="7983"/>
                  <a:pt x="12650" y="7950"/>
                </a:cubicBezTo>
                <a:close/>
                <a:moveTo>
                  <a:pt x="12624" y="8125"/>
                </a:moveTo>
                <a:lnTo>
                  <a:pt x="12673" y="8130"/>
                </a:lnTo>
                <a:cubicBezTo>
                  <a:pt x="12705" y="8215"/>
                  <a:pt x="12839" y="8535"/>
                  <a:pt x="12827" y="8618"/>
                </a:cubicBezTo>
                <a:cubicBezTo>
                  <a:pt x="12813" y="8723"/>
                  <a:pt x="12902" y="8756"/>
                  <a:pt x="12921" y="8814"/>
                </a:cubicBezTo>
                <a:cubicBezTo>
                  <a:pt x="12951" y="8902"/>
                  <a:pt x="12954" y="8968"/>
                  <a:pt x="12966" y="9058"/>
                </a:cubicBezTo>
                <a:cubicBezTo>
                  <a:pt x="12948" y="9310"/>
                  <a:pt x="13096" y="9427"/>
                  <a:pt x="13140" y="9613"/>
                </a:cubicBezTo>
                <a:cubicBezTo>
                  <a:pt x="13169" y="9729"/>
                  <a:pt x="13255" y="9841"/>
                  <a:pt x="13262" y="9966"/>
                </a:cubicBezTo>
                <a:cubicBezTo>
                  <a:pt x="13270" y="10102"/>
                  <a:pt x="13281" y="10372"/>
                  <a:pt x="13323" y="10513"/>
                </a:cubicBezTo>
                <a:cubicBezTo>
                  <a:pt x="13294" y="10425"/>
                  <a:pt x="13181" y="10148"/>
                  <a:pt x="13119" y="10169"/>
                </a:cubicBezTo>
                <a:cubicBezTo>
                  <a:pt x="13107" y="10097"/>
                  <a:pt x="13077" y="10096"/>
                  <a:pt x="13065" y="10030"/>
                </a:cubicBezTo>
                <a:cubicBezTo>
                  <a:pt x="13053" y="9969"/>
                  <a:pt x="13040" y="9683"/>
                  <a:pt x="12982" y="9683"/>
                </a:cubicBezTo>
                <a:cubicBezTo>
                  <a:pt x="12909" y="9683"/>
                  <a:pt x="12889" y="9348"/>
                  <a:pt x="12882" y="9256"/>
                </a:cubicBezTo>
                <a:lnTo>
                  <a:pt x="12895" y="9259"/>
                </a:lnTo>
                <a:cubicBezTo>
                  <a:pt x="12871" y="9065"/>
                  <a:pt x="12786" y="8993"/>
                  <a:pt x="12751" y="8827"/>
                </a:cubicBezTo>
                <a:lnTo>
                  <a:pt x="12740" y="8834"/>
                </a:lnTo>
                <a:cubicBezTo>
                  <a:pt x="12739" y="8816"/>
                  <a:pt x="12734" y="8797"/>
                  <a:pt x="12734" y="8778"/>
                </a:cubicBezTo>
                <a:cubicBezTo>
                  <a:pt x="12735" y="8777"/>
                  <a:pt x="12775" y="8773"/>
                  <a:pt x="12775" y="8773"/>
                </a:cubicBezTo>
                <a:cubicBezTo>
                  <a:pt x="12771" y="8762"/>
                  <a:pt x="12726" y="8689"/>
                  <a:pt x="12726" y="8683"/>
                </a:cubicBezTo>
                <a:cubicBezTo>
                  <a:pt x="12670" y="8508"/>
                  <a:pt x="12620" y="8329"/>
                  <a:pt x="12582" y="8140"/>
                </a:cubicBezTo>
                <a:cubicBezTo>
                  <a:pt x="12593" y="8153"/>
                  <a:pt x="12604" y="8162"/>
                  <a:pt x="12616" y="8163"/>
                </a:cubicBezTo>
                <a:cubicBezTo>
                  <a:pt x="12620" y="8150"/>
                  <a:pt x="12621" y="8138"/>
                  <a:pt x="12624" y="8125"/>
                </a:cubicBezTo>
                <a:close/>
                <a:moveTo>
                  <a:pt x="18942" y="8547"/>
                </a:moveTo>
                <a:cubicBezTo>
                  <a:pt x="18893" y="8546"/>
                  <a:pt x="18884" y="8647"/>
                  <a:pt x="18865" y="8719"/>
                </a:cubicBezTo>
                <a:cubicBezTo>
                  <a:pt x="18827" y="8867"/>
                  <a:pt x="18898" y="8938"/>
                  <a:pt x="18922" y="9058"/>
                </a:cubicBezTo>
                <a:cubicBezTo>
                  <a:pt x="18923" y="9058"/>
                  <a:pt x="18927" y="9058"/>
                  <a:pt x="18928" y="9058"/>
                </a:cubicBezTo>
                <a:cubicBezTo>
                  <a:pt x="18929" y="9001"/>
                  <a:pt x="19000" y="8547"/>
                  <a:pt x="18942" y="8547"/>
                </a:cubicBezTo>
                <a:close/>
                <a:moveTo>
                  <a:pt x="4217" y="8842"/>
                </a:moveTo>
                <a:cubicBezTo>
                  <a:pt x="4178" y="8852"/>
                  <a:pt x="4015" y="8954"/>
                  <a:pt x="4020" y="9053"/>
                </a:cubicBezTo>
                <a:cubicBezTo>
                  <a:pt x="4021" y="9071"/>
                  <a:pt x="4233" y="8827"/>
                  <a:pt x="4259" y="8930"/>
                </a:cubicBezTo>
                <a:cubicBezTo>
                  <a:pt x="4254" y="8959"/>
                  <a:pt x="4242" y="8966"/>
                  <a:pt x="4222" y="8955"/>
                </a:cubicBezTo>
                <a:cubicBezTo>
                  <a:pt x="4255" y="8926"/>
                  <a:pt x="4392" y="9075"/>
                  <a:pt x="4435" y="9081"/>
                </a:cubicBezTo>
                <a:cubicBezTo>
                  <a:pt x="4491" y="9089"/>
                  <a:pt x="4460" y="9243"/>
                  <a:pt x="4520" y="9235"/>
                </a:cubicBezTo>
                <a:cubicBezTo>
                  <a:pt x="4598" y="9226"/>
                  <a:pt x="4552" y="9311"/>
                  <a:pt x="4519" y="9369"/>
                </a:cubicBezTo>
                <a:cubicBezTo>
                  <a:pt x="4528" y="9368"/>
                  <a:pt x="4791" y="9356"/>
                  <a:pt x="4775" y="9307"/>
                </a:cubicBezTo>
                <a:cubicBezTo>
                  <a:pt x="4760" y="9260"/>
                  <a:pt x="4683" y="9251"/>
                  <a:pt x="4678" y="9223"/>
                </a:cubicBezTo>
                <a:cubicBezTo>
                  <a:pt x="4666" y="9159"/>
                  <a:pt x="4527" y="9002"/>
                  <a:pt x="4474" y="8966"/>
                </a:cubicBezTo>
                <a:cubicBezTo>
                  <a:pt x="4391" y="8907"/>
                  <a:pt x="4318" y="8817"/>
                  <a:pt x="4217" y="8842"/>
                </a:cubicBezTo>
                <a:close/>
                <a:moveTo>
                  <a:pt x="4963" y="9315"/>
                </a:moveTo>
                <a:cubicBezTo>
                  <a:pt x="4914" y="9315"/>
                  <a:pt x="4835" y="9316"/>
                  <a:pt x="4795" y="9392"/>
                </a:cubicBezTo>
                <a:lnTo>
                  <a:pt x="4865" y="9451"/>
                </a:lnTo>
                <a:cubicBezTo>
                  <a:pt x="4865" y="9454"/>
                  <a:pt x="4861" y="9552"/>
                  <a:pt x="4870" y="9552"/>
                </a:cubicBezTo>
                <a:cubicBezTo>
                  <a:pt x="4836" y="9607"/>
                  <a:pt x="4743" y="9442"/>
                  <a:pt x="4730" y="9575"/>
                </a:cubicBezTo>
                <a:cubicBezTo>
                  <a:pt x="4720" y="9680"/>
                  <a:pt x="4789" y="9674"/>
                  <a:pt x="4812" y="9660"/>
                </a:cubicBezTo>
                <a:cubicBezTo>
                  <a:pt x="4827" y="9647"/>
                  <a:pt x="4898" y="9654"/>
                  <a:pt x="4909" y="9657"/>
                </a:cubicBezTo>
                <a:cubicBezTo>
                  <a:pt x="4910" y="9702"/>
                  <a:pt x="4922" y="9740"/>
                  <a:pt x="4942" y="9762"/>
                </a:cubicBezTo>
                <a:lnTo>
                  <a:pt x="4948" y="9742"/>
                </a:lnTo>
                <a:lnTo>
                  <a:pt x="4956" y="9747"/>
                </a:lnTo>
                <a:cubicBezTo>
                  <a:pt x="4961" y="9732"/>
                  <a:pt x="4989" y="9628"/>
                  <a:pt x="4997" y="9626"/>
                </a:cubicBezTo>
                <a:cubicBezTo>
                  <a:pt x="5034" y="9670"/>
                  <a:pt x="5228" y="9655"/>
                  <a:pt x="5181" y="9513"/>
                </a:cubicBezTo>
                <a:cubicBezTo>
                  <a:pt x="5168" y="9476"/>
                  <a:pt x="5082" y="9369"/>
                  <a:pt x="5066" y="9349"/>
                </a:cubicBezTo>
                <a:cubicBezTo>
                  <a:pt x="5042" y="9320"/>
                  <a:pt x="4991" y="9315"/>
                  <a:pt x="4963" y="9315"/>
                </a:cubicBezTo>
                <a:close/>
                <a:moveTo>
                  <a:pt x="19020" y="9631"/>
                </a:moveTo>
                <a:cubicBezTo>
                  <a:pt x="18992" y="9631"/>
                  <a:pt x="18969" y="9642"/>
                  <a:pt x="18967" y="9693"/>
                </a:cubicBezTo>
                <a:cubicBezTo>
                  <a:pt x="18965" y="9746"/>
                  <a:pt x="19003" y="9985"/>
                  <a:pt x="18984" y="10014"/>
                </a:cubicBezTo>
                <a:cubicBezTo>
                  <a:pt x="18972" y="10034"/>
                  <a:pt x="18958" y="9975"/>
                  <a:pt x="18949" y="10012"/>
                </a:cubicBezTo>
                <a:cubicBezTo>
                  <a:pt x="18938" y="10053"/>
                  <a:pt x="18984" y="10289"/>
                  <a:pt x="19009" y="10295"/>
                </a:cubicBezTo>
                <a:cubicBezTo>
                  <a:pt x="19024" y="10298"/>
                  <a:pt x="19009" y="10207"/>
                  <a:pt x="19032" y="10243"/>
                </a:cubicBezTo>
                <a:cubicBezTo>
                  <a:pt x="19053" y="10277"/>
                  <a:pt x="18998" y="10421"/>
                  <a:pt x="19075" y="10403"/>
                </a:cubicBezTo>
                <a:cubicBezTo>
                  <a:pt x="19099" y="10397"/>
                  <a:pt x="19172" y="10413"/>
                  <a:pt x="19185" y="10449"/>
                </a:cubicBezTo>
                <a:cubicBezTo>
                  <a:pt x="19180" y="10429"/>
                  <a:pt x="19175" y="10411"/>
                  <a:pt x="19172" y="10390"/>
                </a:cubicBezTo>
                <a:cubicBezTo>
                  <a:pt x="19206" y="10403"/>
                  <a:pt x="19264" y="10602"/>
                  <a:pt x="19293" y="10572"/>
                </a:cubicBezTo>
                <a:cubicBezTo>
                  <a:pt x="19319" y="10546"/>
                  <a:pt x="19255" y="10447"/>
                  <a:pt x="19255" y="10413"/>
                </a:cubicBezTo>
                <a:cubicBezTo>
                  <a:pt x="19266" y="10421"/>
                  <a:pt x="19311" y="10437"/>
                  <a:pt x="19303" y="10382"/>
                </a:cubicBezTo>
                <a:cubicBezTo>
                  <a:pt x="19296" y="10340"/>
                  <a:pt x="19228" y="10347"/>
                  <a:pt x="19217" y="10336"/>
                </a:cubicBezTo>
                <a:cubicBezTo>
                  <a:pt x="19136" y="10255"/>
                  <a:pt x="19108" y="10371"/>
                  <a:pt x="19074" y="10161"/>
                </a:cubicBezTo>
                <a:cubicBezTo>
                  <a:pt x="19053" y="10033"/>
                  <a:pt x="19113" y="10023"/>
                  <a:pt x="19126" y="9914"/>
                </a:cubicBezTo>
                <a:cubicBezTo>
                  <a:pt x="19129" y="9884"/>
                  <a:pt x="19108" y="9684"/>
                  <a:pt x="19099" y="9642"/>
                </a:cubicBezTo>
                <a:cubicBezTo>
                  <a:pt x="19080" y="9645"/>
                  <a:pt x="19048" y="9632"/>
                  <a:pt x="19020" y="9631"/>
                </a:cubicBezTo>
                <a:close/>
                <a:moveTo>
                  <a:pt x="19024" y="10457"/>
                </a:moveTo>
                <a:cubicBezTo>
                  <a:pt x="19002" y="10457"/>
                  <a:pt x="19052" y="10628"/>
                  <a:pt x="19070" y="10644"/>
                </a:cubicBezTo>
                <a:cubicBezTo>
                  <a:pt x="19091" y="10663"/>
                  <a:pt x="19105" y="10456"/>
                  <a:pt x="19024" y="10457"/>
                </a:cubicBezTo>
                <a:close/>
                <a:moveTo>
                  <a:pt x="19288" y="10582"/>
                </a:moveTo>
                <a:cubicBezTo>
                  <a:pt x="19280" y="10646"/>
                  <a:pt x="19393" y="10754"/>
                  <a:pt x="19297" y="10760"/>
                </a:cubicBezTo>
                <a:cubicBezTo>
                  <a:pt x="19294" y="10794"/>
                  <a:pt x="19352" y="11009"/>
                  <a:pt x="19375" y="10999"/>
                </a:cubicBezTo>
                <a:cubicBezTo>
                  <a:pt x="19376" y="10949"/>
                  <a:pt x="19344" y="10880"/>
                  <a:pt x="19350" y="10834"/>
                </a:cubicBezTo>
                <a:cubicBezTo>
                  <a:pt x="19357" y="10784"/>
                  <a:pt x="19388" y="10834"/>
                  <a:pt x="19402" y="10809"/>
                </a:cubicBezTo>
                <a:cubicBezTo>
                  <a:pt x="19442" y="10729"/>
                  <a:pt x="19328" y="10579"/>
                  <a:pt x="19288" y="10582"/>
                </a:cubicBezTo>
                <a:close/>
                <a:moveTo>
                  <a:pt x="19134" y="10773"/>
                </a:moveTo>
                <a:cubicBezTo>
                  <a:pt x="19132" y="10805"/>
                  <a:pt x="19131" y="10889"/>
                  <a:pt x="19136" y="10930"/>
                </a:cubicBezTo>
                <a:cubicBezTo>
                  <a:pt x="19146" y="11005"/>
                  <a:pt x="19205" y="10950"/>
                  <a:pt x="19208" y="11040"/>
                </a:cubicBezTo>
                <a:cubicBezTo>
                  <a:pt x="19208" y="11059"/>
                  <a:pt x="19168" y="11059"/>
                  <a:pt x="19176" y="11102"/>
                </a:cubicBezTo>
                <a:cubicBezTo>
                  <a:pt x="19181" y="11128"/>
                  <a:pt x="19233" y="11229"/>
                  <a:pt x="19247" y="11199"/>
                </a:cubicBezTo>
                <a:cubicBezTo>
                  <a:pt x="19268" y="11156"/>
                  <a:pt x="19218" y="11097"/>
                  <a:pt x="19247" y="11048"/>
                </a:cubicBezTo>
                <a:cubicBezTo>
                  <a:pt x="19248" y="11062"/>
                  <a:pt x="19246" y="11131"/>
                  <a:pt x="19255" y="11138"/>
                </a:cubicBezTo>
                <a:cubicBezTo>
                  <a:pt x="19253" y="11136"/>
                  <a:pt x="19252" y="11135"/>
                  <a:pt x="19256" y="11138"/>
                </a:cubicBezTo>
                <a:cubicBezTo>
                  <a:pt x="19266" y="11144"/>
                  <a:pt x="19275" y="11075"/>
                  <a:pt x="19287" y="11066"/>
                </a:cubicBezTo>
                <a:cubicBezTo>
                  <a:pt x="19286" y="11126"/>
                  <a:pt x="19327" y="11149"/>
                  <a:pt x="19340" y="11089"/>
                </a:cubicBezTo>
                <a:cubicBezTo>
                  <a:pt x="19343" y="11071"/>
                  <a:pt x="19295" y="10960"/>
                  <a:pt x="19293" y="10906"/>
                </a:cubicBezTo>
                <a:cubicBezTo>
                  <a:pt x="19294" y="10938"/>
                  <a:pt x="19135" y="10752"/>
                  <a:pt x="19134" y="10773"/>
                </a:cubicBezTo>
                <a:close/>
                <a:moveTo>
                  <a:pt x="19410" y="11055"/>
                </a:moveTo>
                <a:cubicBezTo>
                  <a:pt x="19392" y="11077"/>
                  <a:pt x="19448" y="11168"/>
                  <a:pt x="19403" y="11181"/>
                </a:cubicBezTo>
                <a:cubicBezTo>
                  <a:pt x="19360" y="11194"/>
                  <a:pt x="19371" y="11185"/>
                  <a:pt x="19365" y="11251"/>
                </a:cubicBezTo>
                <a:cubicBezTo>
                  <a:pt x="19336" y="11246"/>
                  <a:pt x="19336" y="11228"/>
                  <a:pt x="19330" y="11295"/>
                </a:cubicBezTo>
                <a:cubicBezTo>
                  <a:pt x="19322" y="11394"/>
                  <a:pt x="19293" y="11249"/>
                  <a:pt x="19292" y="11248"/>
                </a:cubicBezTo>
                <a:cubicBezTo>
                  <a:pt x="19229" y="11171"/>
                  <a:pt x="19140" y="11493"/>
                  <a:pt x="19173" y="11508"/>
                </a:cubicBezTo>
                <a:cubicBezTo>
                  <a:pt x="19195" y="11517"/>
                  <a:pt x="19196" y="11362"/>
                  <a:pt x="19214" y="11379"/>
                </a:cubicBezTo>
                <a:cubicBezTo>
                  <a:pt x="19245" y="11409"/>
                  <a:pt x="19330" y="11338"/>
                  <a:pt x="19332" y="11441"/>
                </a:cubicBezTo>
                <a:cubicBezTo>
                  <a:pt x="19333" y="11600"/>
                  <a:pt x="19326" y="11665"/>
                  <a:pt x="19411" y="11654"/>
                </a:cubicBezTo>
                <a:cubicBezTo>
                  <a:pt x="19410" y="11655"/>
                  <a:pt x="19460" y="11780"/>
                  <a:pt x="19445" y="11631"/>
                </a:cubicBezTo>
                <a:cubicBezTo>
                  <a:pt x="19446" y="11640"/>
                  <a:pt x="19402" y="11394"/>
                  <a:pt x="19452" y="11451"/>
                </a:cubicBezTo>
                <a:cubicBezTo>
                  <a:pt x="19460" y="11461"/>
                  <a:pt x="19479" y="11544"/>
                  <a:pt x="19480" y="11552"/>
                </a:cubicBezTo>
                <a:lnTo>
                  <a:pt x="19484" y="11575"/>
                </a:lnTo>
                <a:cubicBezTo>
                  <a:pt x="19475" y="11476"/>
                  <a:pt x="19518" y="11450"/>
                  <a:pt x="19494" y="11338"/>
                </a:cubicBezTo>
                <a:cubicBezTo>
                  <a:pt x="19499" y="11359"/>
                  <a:pt x="19466" y="11235"/>
                  <a:pt x="19466" y="11241"/>
                </a:cubicBezTo>
                <a:cubicBezTo>
                  <a:pt x="19465" y="11232"/>
                  <a:pt x="19452" y="11004"/>
                  <a:pt x="19410" y="11055"/>
                </a:cubicBezTo>
                <a:close/>
                <a:moveTo>
                  <a:pt x="16087" y="11079"/>
                </a:moveTo>
                <a:cubicBezTo>
                  <a:pt x="16049" y="11103"/>
                  <a:pt x="16048" y="11406"/>
                  <a:pt x="16063" y="11498"/>
                </a:cubicBezTo>
                <a:cubicBezTo>
                  <a:pt x="16087" y="11647"/>
                  <a:pt x="16103" y="11712"/>
                  <a:pt x="16182" y="11603"/>
                </a:cubicBezTo>
                <a:cubicBezTo>
                  <a:pt x="16255" y="11503"/>
                  <a:pt x="16179" y="11293"/>
                  <a:pt x="16145" y="11184"/>
                </a:cubicBezTo>
                <a:cubicBezTo>
                  <a:pt x="16145" y="11183"/>
                  <a:pt x="16144" y="11182"/>
                  <a:pt x="16144" y="11181"/>
                </a:cubicBezTo>
                <a:cubicBezTo>
                  <a:pt x="16144" y="11182"/>
                  <a:pt x="16143" y="11182"/>
                  <a:pt x="16138" y="11166"/>
                </a:cubicBezTo>
                <a:cubicBezTo>
                  <a:pt x="16116" y="11094"/>
                  <a:pt x="16100" y="11071"/>
                  <a:pt x="16087" y="11079"/>
                </a:cubicBezTo>
                <a:close/>
                <a:moveTo>
                  <a:pt x="18799" y="11482"/>
                </a:moveTo>
                <a:cubicBezTo>
                  <a:pt x="18763" y="11516"/>
                  <a:pt x="18754" y="11649"/>
                  <a:pt x="18733" y="11706"/>
                </a:cubicBezTo>
                <a:lnTo>
                  <a:pt x="18741" y="11716"/>
                </a:lnTo>
                <a:cubicBezTo>
                  <a:pt x="18717" y="11711"/>
                  <a:pt x="18663" y="11751"/>
                  <a:pt x="18694" y="11814"/>
                </a:cubicBezTo>
                <a:cubicBezTo>
                  <a:pt x="18660" y="11862"/>
                  <a:pt x="18595" y="11859"/>
                  <a:pt x="18579" y="11935"/>
                </a:cubicBezTo>
                <a:cubicBezTo>
                  <a:pt x="18551" y="12065"/>
                  <a:pt x="18518" y="12099"/>
                  <a:pt x="18457" y="12138"/>
                </a:cubicBezTo>
                <a:cubicBezTo>
                  <a:pt x="18405" y="12171"/>
                  <a:pt x="18390" y="12354"/>
                  <a:pt x="18374" y="12361"/>
                </a:cubicBezTo>
                <a:cubicBezTo>
                  <a:pt x="18363" y="12361"/>
                  <a:pt x="18303" y="12329"/>
                  <a:pt x="18303" y="12307"/>
                </a:cubicBezTo>
                <a:lnTo>
                  <a:pt x="18304" y="12248"/>
                </a:lnTo>
                <a:lnTo>
                  <a:pt x="18280" y="12274"/>
                </a:lnTo>
                <a:lnTo>
                  <a:pt x="18278" y="12266"/>
                </a:lnTo>
                <a:cubicBezTo>
                  <a:pt x="18198" y="12341"/>
                  <a:pt x="18194" y="12506"/>
                  <a:pt x="18233" y="12636"/>
                </a:cubicBezTo>
                <a:cubicBezTo>
                  <a:pt x="18216" y="12666"/>
                  <a:pt x="18218" y="12715"/>
                  <a:pt x="18234" y="12744"/>
                </a:cubicBezTo>
                <a:cubicBezTo>
                  <a:pt x="18231" y="12765"/>
                  <a:pt x="18237" y="12791"/>
                  <a:pt x="18247" y="12798"/>
                </a:cubicBezTo>
                <a:cubicBezTo>
                  <a:pt x="18243" y="12823"/>
                  <a:pt x="18246" y="12845"/>
                  <a:pt x="18255" y="12860"/>
                </a:cubicBezTo>
                <a:cubicBezTo>
                  <a:pt x="18268" y="12861"/>
                  <a:pt x="18280" y="12850"/>
                  <a:pt x="18292" y="12842"/>
                </a:cubicBezTo>
                <a:cubicBezTo>
                  <a:pt x="18297" y="12852"/>
                  <a:pt x="18297" y="12865"/>
                  <a:pt x="18295" y="12881"/>
                </a:cubicBezTo>
                <a:cubicBezTo>
                  <a:pt x="18286" y="12899"/>
                  <a:pt x="18297" y="13126"/>
                  <a:pt x="18317" y="13145"/>
                </a:cubicBezTo>
                <a:cubicBezTo>
                  <a:pt x="18348" y="13175"/>
                  <a:pt x="18387" y="13149"/>
                  <a:pt x="18419" y="13143"/>
                </a:cubicBezTo>
                <a:cubicBezTo>
                  <a:pt x="18413" y="13271"/>
                  <a:pt x="18503" y="13249"/>
                  <a:pt x="18533" y="13166"/>
                </a:cubicBezTo>
                <a:cubicBezTo>
                  <a:pt x="18545" y="13200"/>
                  <a:pt x="18586" y="13253"/>
                  <a:pt x="18605" y="13215"/>
                </a:cubicBezTo>
                <a:cubicBezTo>
                  <a:pt x="18646" y="13308"/>
                  <a:pt x="18654" y="13351"/>
                  <a:pt x="18733" y="13271"/>
                </a:cubicBezTo>
                <a:cubicBezTo>
                  <a:pt x="18742" y="13372"/>
                  <a:pt x="18797" y="13228"/>
                  <a:pt x="18780" y="13133"/>
                </a:cubicBezTo>
                <a:cubicBezTo>
                  <a:pt x="18791" y="13120"/>
                  <a:pt x="18796" y="13100"/>
                  <a:pt x="18795" y="13073"/>
                </a:cubicBezTo>
                <a:lnTo>
                  <a:pt x="18806" y="13066"/>
                </a:lnTo>
                <a:cubicBezTo>
                  <a:pt x="18808" y="13024"/>
                  <a:pt x="18810" y="12939"/>
                  <a:pt x="18795" y="12909"/>
                </a:cubicBezTo>
                <a:cubicBezTo>
                  <a:pt x="18805" y="12889"/>
                  <a:pt x="18811" y="12876"/>
                  <a:pt x="18821" y="12886"/>
                </a:cubicBezTo>
                <a:cubicBezTo>
                  <a:pt x="18840" y="12835"/>
                  <a:pt x="18909" y="12750"/>
                  <a:pt x="18881" y="12683"/>
                </a:cubicBezTo>
                <a:cubicBezTo>
                  <a:pt x="18866" y="12644"/>
                  <a:pt x="18891" y="12540"/>
                  <a:pt x="18908" y="12521"/>
                </a:cubicBezTo>
                <a:cubicBezTo>
                  <a:pt x="18930" y="12521"/>
                  <a:pt x="18975" y="12549"/>
                  <a:pt x="18987" y="12490"/>
                </a:cubicBezTo>
                <a:cubicBezTo>
                  <a:pt x="19000" y="12421"/>
                  <a:pt x="18926" y="12358"/>
                  <a:pt x="18904" y="12320"/>
                </a:cubicBezTo>
                <a:cubicBezTo>
                  <a:pt x="18946" y="12242"/>
                  <a:pt x="18896" y="12191"/>
                  <a:pt x="18887" y="12122"/>
                </a:cubicBezTo>
                <a:lnTo>
                  <a:pt x="18892" y="12068"/>
                </a:lnTo>
                <a:lnTo>
                  <a:pt x="18896" y="12068"/>
                </a:lnTo>
                <a:cubicBezTo>
                  <a:pt x="18890" y="11972"/>
                  <a:pt x="18942" y="11977"/>
                  <a:pt x="18967" y="11911"/>
                </a:cubicBezTo>
                <a:cubicBezTo>
                  <a:pt x="18961" y="11905"/>
                  <a:pt x="18945" y="11873"/>
                  <a:pt x="18938" y="11873"/>
                </a:cubicBezTo>
                <a:cubicBezTo>
                  <a:pt x="19068" y="11873"/>
                  <a:pt x="18952" y="11652"/>
                  <a:pt x="18884" y="11639"/>
                </a:cubicBezTo>
                <a:cubicBezTo>
                  <a:pt x="18889" y="11597"/>
                  <a:pt x="18855" y="11531"/>
                  <a:pt x="18846" y="11490"/>
                </a:cubicBezTo>
                <a:cubicBezTo>
                  <a:pt x="18826" y="11473"/>
                  <a:pt x="18811" y="11471"/>
                  <a:pt x="18799" y="11482"/>
                </a:cubicBezTo>
                <a:close/>
                <a:moveTo>
                  <a:pt x="17207" y="11747"/>
                </a:moveTo>
                <a:cubicBezTo>
                  <a:pt x="17192" y="11755"/>
                  <a:pt x="17187" y="11776"/>
                  <a:pt x="17200" y="11816"/>
                </a:cubicBezTo>
                <a:cubicBezTo>
                  <a:pt x="17227" y="11898"/>
                  <a:pt x="17271" y="11965"/>
                  <a:pt x="17306" y="12032"/>
                </a:cubicBezTo>
                <a:cubicBezTo>
                  <a:pt x="17340" y="12099"/>
                  <a:pt x="17369" y="12255"/>
                  <a:pt x="17413" y="12292"/>
                </a:cubicBezTo>
                <a:cubicBezTo>
                  <a:pt x="17453" y="12326"/>
                  <a:pt x="17474" y="12374"/>
                  <a:pt x="17481" y="12464"/>
                </a:cubicBezTo>
                <a:cubicBezTo>
                  <a:pt x="17492" y="12584"/>
                  <a:pt x="17549" y="12670"/>
                  <a:pt x="17579" y="12773"/>
                </a:cubicBezTo>
                <a:cubicBezTo>
                  <a:pt x="17614" y="12894"/>
                  <a:pt x="17619" y="13103"/>
                  <a:pt x="17686" y="13176"/>
                </a:cubicBezTo>
                <a:cubicBezTo>
                  <a:pt x="17729" y="13223"/>
                  <a:pt x="17750" y="13350"/>
                  <a:pt x="17796" y="13410"/>
                </a:cubicBezTo>
                <a:cubicBezTo>
                  <a:pt x="17820" y="13442"/>
                  <a:pt x="17863" y="13579"/>
                  <a:pt x="17886" y="13588"/>
                </a:cubicBezTo>
                <a:cubicBezTo>
                  <a:pt x="17884" y="13566"/>
                  <a:pt x="17879" y="13541"/>
                  <a:pt x="17888" y="13523"/>
                </a:cubicBezTo>
                <a:cubicBezTo>
                  <a:pt x="17903" y="13537"/>
                  <a:pt x="17964" y="13581"/>
                  <a:pt x="17975" y="13544"/>
                </a:cubicBezTo>
                <a:cubicBezTo>
                  <a:pt x="17987" y="13506"/>
                  <a:pt x="18009" y="13168"/>
                  <a:pt x="18000" y="13127"/>
                </a:cubicBezTo>
                <a:cubicBezTo>
                  <a:pt x="18011" y="13140"/>
                  <a:pt x="18025" y="13141"/>
                  <a:pt x="18033" y="13158"/>
                </a:cubicBezTo>
                <a:cubicBezTo>
                  <a:pt x="18031" y="13083"/>
                  <a:pt x="18033" y="12993"/>
                  <a:pt x="17991" y="12919"/>
                </a:cubicBezTo>
                <a:cubicBezTo>
                  <a:pt x="17973" y="12887"/>
                  <a:pt x="17925" y="12920"/>
                  <a:pt x="17929" y="12973"/>
                </a:cubicBezTo>
                <a:cubicBezTo>
                  <a:pt x="17933" y="13019"/>
                  <a:pt x="17979" y="13020"/>
                  <a:pt x="17986" y="13089"/>
                </a:cubicBezTo>
                <a:cubicBezTo>
                  <a:pt x="17957" y="13025"/>
                  <a:pt x="17941" y="13025"/>
                  <a:pt x="17901" y="12994"/>
                </a:cubicBezTo>
                <a:cubicBezTo>
                  <a:pt x="17869" y="12833"/>
                  <a:pt x="17806" y="12770"/>
                  <a:pt x="17830" y="12624"/>
                </a:cubicBezTo>
                <a:cubicBezTo>
                  <a:pt x="17840" y="12565"/>
                  <a:pt x="17672" y="12278"/>
                  <a:pt x="17633" y="12266"/>
                </a:cubicBezTo>
                <a:cubicBezTo>
                  <a:pt x="17565" y="12246"/>
                  <a:pt x="17440" y="11995"/>
                  <a:pt x="17409" y="11888"/>
                </a:cubicBezTo>
                <a:cubicBezTo>
                  <a:pt x="17389" y="11819"/>
                  <a:pt x="17252" y="11723"/>
                  <a:pt x="17207" y="11747"/>
                </a:cubicBezTo>
                <a:close/>
                <a:moveTo>
                  <a:pt x="19682" y="12189"/>
                </a:moveTo>
                <a:cubicBezTo>
                  <a:pt x="19681" y="12182"/>
                  <a:pt x="19675" y="12181"/>
                  <a:pt x="19662" y="12192"/>
                </a:cubicBezTo>
                <a:cubicBezTo>
                  <a:pt x="19577" y="12263"/>
                  <a:pt x="19575" y="12677"/>
                  <a:pt x="19659" y="12750"/>
                </a:cubicBezTo>
                <a:lnTo>
                  <a:pt x="19661" y="12750"/>
                </a:lnTo>
                <a:cubicBezTo>
                  <a:pt x="19668" y="12636"/>
                  <a:pt x="19588" y="12589"/>
                  <a:pt x="19674" y="12541"/>
                </a:cubicBezTo>
                <a:cubicBezTo>
                  <a:pt x="19685" y="12514"/>
                  <a:pt x="19682" y="12491"/>
                  <a:pt x="19664" y="12472"/>
                </a:cubicBezTo>
                <a:cubicBezTo>
                  <a:pt x="19679" y="12428"/>
                  <a:pt x="19697" y="12420"/>
                  <a:pt x="19691" y="12351"/>
                </a:cubicBezTo>
                <a:cubicBezTo>
                  <a:pt x="19680" y="12348"/>
                  <a:pt x="19603" y="12373"/>
                  <a:pt x="19646" y="12297"/>
                </a:cubicBezTo>
                <a:cubicBezTo>
                  <a:pt x="19647" y="12296"/>
                  <a:pt x="19684" y="12212"/>
                  <a:pt x="19682" y="12189"/>
                </a:cubicBezTo>
                <a:close/>
                <a:moveTo>
                  <a:pt x="19414" y="12369"/>
                </a:moveTo>
                <a:cubicBezTo>
                  <a:pt x="19403" y="12387"/>
                  <a:pt x="19394" y="12407"/>
                  <a:pt x="19387" y="12431"/>
                </a:cubicBezTo>
                <a:cubicBezTo>
                  <a:pt x="19298" y="12644"/>
                  <a:pt x="19176" y="12406"/>
                  <a:pt x="19073" y="12492"/>
                </a:cubicBezTo>
                <a:cubicBezTo>
                  <a:pt x="19018" y="12539"/>
                  <a:pt x="18925" y="13129"/>
                  <a:pt x="18963" y="13217"/>
                </a:cubicBezTo>
                <a:cubicBezTo>
                  <a:pt x="18985" y="13268"/>
                  <a:pt x="18990" y="13642"/>
                  <a:pt x="19032" y="13567"/>
                </a:cubicBezTo>
                <a:cubicBezTo>
                  <a:pt x="19079" y="13483"/>
                  <a:pt x="19064" y="13247"/>
                  <a:pt x="19056" y="13135"/>
                </a:cubicBezTo>
                <a:cubicBezTo>
                  <a:pt x="19168" y="13020"/>
                  <a:pt x="19069" y="13554"/>
                  <a:pt x="19225" y="13356"/>
                </a:cubicBezTo>
                <a:cubicBezTo>
                  <a:pt x="19254" y="13318"/>
                  <a:pt x="19166" y="13043"/>
                  <a:pt x="19152" y="13001"/>
                </a:cubicBezTo>
                <a:cubicBezTo>
                  <a:pt x="19127" y="12928"/>
                  <a:pt x="19281" y="12842"/>
                  <a:pt x="19285" y="12783"/>
                </a:cubicBezTo>
                <a:cubicBezTo>
                  <a:pt x="19290" y="12728"/>
                  <a:pt x="18962" y="13035"/>
                  <a:pt x="19041" y="12636"/>
                </a:cubicBezTo>
                <a:cubicBezTo>
                  <a:pt x="19061" y="12537"/>
                  <a:pt x="19207" y="12583"/>
                  <a:pt x="19245" y="12590"/>
                </a:cubicBezTo>
                <a:cubicBezTo>
                  <a:pt x="19291" y="12600"/>
                  <a:pt x="19341" y="12637"/>
                  <a:pt x="19377" y="12554"/>
                </a:cubicBezTo>
                <a:cubicBezTo>
                  <a:pt x="19379" y="12547"/>
                  <a:pt x="19448" y="12346"/>
                  <a:pt x="19414" y="12369"/>
                </a:cubicBezTo>
                <a:close/>
                <a:moveTo>
                  <a:pt x="6410" y="12582"/>
                </a:moveTo>
                <a:cubicBezTo>
                  <a:pt x="6394" y="12666"/>
                  <a:pt x="6392" y="12700"/>
                  <a:pt x="6354" y="12752"/>
                </a:cubicBezTo>
                <a:cubicBezTo>
                  <a:pt x="6365" y="12684"/>
                  <a:pt x="6387" y="12638"/>
                  <a:pt x="6410" y="12582"/>
                </a:cubicBezTo>
                <a:close/>
                <a:moveTo>
                  <a:pt x="19950" y="12675"/>
                </a:moveTo>
                <a:cubicBezTo>
                  <a:pt x="19920" y="12693"/>
                  <a:pt x="19910" y="12760"/>
                  <a:pt x="19890" y="12760"/>
                </a:cubicBezTo>
                <a:cubicBezTo>
                  <a:pt x="19882" y="12752"/>
                  <a:pt x="19854" y="12743"/>
                  <a:pt x="19849" y="12770"/>
                </a:cubicBezTo>
                <a:cubicBezTo>
                  <a:pt x="19779" y="12694"/>
                  <a:pt x="19912" y="13030"/>
                  <a:pt x="19946" y="13045"/>
                </a:cubicBezTo>
                <a:cubicBezTo>
                  <a:pt x="19889" y="13066"/>
                  <a:pt x="19956" y="13213"/>
                  <a:pt x="19963" y="13271"/>
                </a:cubicBezTo>
                <a:cubicBezTo>
                  <a:pt x="19988" y="13472"/>
                  <a:pt x="20026" y="13261"/>
                  <a:pt x="20047" y="13261"/>
                </a:cubicBezTo>
                <a:cubicBezTo>
                  <a:pt x="20083" y="13261"/>
                  <a:pt x="20214" y="13431"/>
                  <a:pt x="20257" y="13462"/>
                </a:cubicBezTo>
                <a:cubicBezTo>
                  <a:pt x="20303" y="13494"/>
                  <a:pt x="20325" y="13507"/>
                  <a:pt x="20354" y="13590"/>
                </a:cubicBezTo>
                <a:cubicBezTo>
                  <a:pt x="20366" y="13625"/>
                  <a:pt x="20365" y="13700"/>
                  <a:pt x="20387" y="13724"/>
                </a:cubicBezTo>
                <a:cubicBezTo>
                  <a:pt x="20384" y="13751"/>
                  <a:pt x="20381" y="13771"/>
                  <a:pt x="20386" y="13798"/>
                </a:cubicBezTo>
                <a:cubicBezTo>
                  <a:pt x="20329" y="13819"/>
                  <a:pt x="20291" y="13920"/>
                  <a:pt x="20296" y="14030"/>
                </a:cubicBezTo>
                <a:cubicBezTo>
                  <a:pt x="20346" y="14035"/>
                  <a:pt x="20406" y="13996"/>
                  <a:pt x="20432" y="13996"/>
                </a:cubicBezTo>
                <a:cubicBezTo>
                  <a:pt x="20432" y="13937"/>
                  <a:pt x="20553" y="14176"/>
                  <a:pt x="20560" y="14192"/>
                </a:cubicBezTo>
                <a:cubicBezTo>
                  <a:pt x="20563" y="14158"/>
                  <a:pt x="20564" y="14121"/>
                  <a:pt x="20566" y="14086"/>
                </a:cubicBezTo>
                <a:cubicBezTo>
                  <a:pt x="20634" y="14136"/>
                  <a:pt x="20782" y="14138"/>
                  <a:pt x="20737" y="13960"/>
                </a:cubicBezTo>
                <a:cubicBezTo>
                  <a:pt x="20856" y="13798"/>
                  <a:pt x="20902" y="13928"/>
                  <a:pt x="20975" y="14104"/>
                </a:cubicBezTo>
                <a:cubicBezTo>
                  <a:pt x="21013" y="14222"/>
                  <a:pt x="21155" y="14359"/>
                  <a:pt x="21236" y="14359"/>
                </a:cubicBezTo>
                <a:cubicBezTo>
                  <a:pt x="21326" y="14359"/>
                  <a:pt x="21216" y="14111"/>
                  <a:pt x="21174" y="14109"/>
                </a:cubicBezTo>
                <a:cubicBezTo>
                  <a:pt x="21188" y="14042"/>
                  <a:pt x="21162" y="14016"/>
                  <a:pt x="21134" y="14022"/>
                </a:cubicBezTo>
                <a:cubicBezTo>
                  <a:pt x="21125" y="14018"/>
                  <a:pt x="21040" y="13759"/>
                  <a:pt x="21031" y="13714"/>
                </a:cubicBezTo>
                <a:cubicBezTo>
                  <a:pt x="21053" y="13706"/>
                  <a:pt x="21075" y="13714"/>
                  <a:pt x="21097" y="13708"/>
                </a:cubicBezTo>
                <a:cubicBezTo>
                  <a:pt x="21114" y="13579"/>
                  <a:pt x="21017" y="13436"/>
                  <a:pt x="20955" y="13449"/>
                </a:cubicBezTo>
                <a:cubicBezTo>
                  <a:pt x="20975" y="13380"/>
                  <a:pt x="20907" y="13207"/>
                  <a:pt x="20869" y="13228"/>
                </a:cubicBezTo>
                <a:cubicBezTo>
                  <a:pt x="20860" y="13146"/>
                  <a:pt x="20622" y="12997"/>
                  <a:pt x="20577" y="12986"/>
                </a:cubicBezTo>
                <a:cubicBezTo>
                  <a:pt x="20577" y="13001"/>
                  <a:pt x="20577" y="13024"/>
                  <a:pt x="20577" y="13040"/>
                </a:cubicBezTo>
                <a:cubicBezTo>
                  <a:pt x="20569" y="13034"/>
                  <a:pt x="20575" y="13026"/>
                  <a:pt x="20553" y="13017"/>
                </a:cubicBezTo>
                <a:cubicBezTo>
                  <a:pt x="20454" y="12982"/>
                  <a:pt x="20380" y="12786"/>
                  <a:pt x="20283" y="12899"/>
                </a:cubicBezTo>
                <a:lnTo>
                  <a:pt x="20285" y="12924"/>
                </a:lnTo>
                <a:lnTo>
                  <a:pt x="20277" y="12932"/>
                </a:lnTo>
                <a:cubicBezTo>
                  <a:pt x="20280" y="12939"/>
                  <a:pt x="20283" y="12949"/>
                  <a:pt x="20284" y="12958"/>
                </a:cubicBezTo>
                <a:cubicBezTo>
                  <a:pt x="20236" y="12981"/>
                  <a:pt x="20195" y="13153"/>
                  <a:pt x="20160" y="13153"/>
                </a:cubicBezTo>
                <a:cubicBezTo>
                  <a:pt x="20169" y="13153"/>
                  <a:pt x="20103" y="12986"/>
                  <a:pt x="20103" y="13019"/>
                </a:cubicBezTo>
                <a:cubicBezTo>
                  <a:pt x="20079" y="12937"/>
                  <a:pt x="20140" y="12719"/>
                  <a:pt x="20054" y="12719"/>
                </a:cubicBezTo>
                <a:cubicBezTo>
                  <a:pt x="20045" y="12706"/>
                  <a:pt x="19995" y="12684"/>
                  <a:pt x="19985" y="12678"/>
                </a:cubicBezTo>
                <a:cubicBezTo>
                  <a:pt x="19970" y="12668"/>
                  <a:pt x="19959" y="12669"/>
                  <a:pt x="19950" y="12675"/>
                </a:cubicBezTo>
                <a:close/>
                <a:moveTo>
                  <a:pt x="21278" y="13045"/>
                </a:moveTo>
                <a:cubicBezTo>
                  <a:pt x="21306" y="13175"/>
                  <a:pt x="21400" y="13172"/>
                  <a:pt x="21428" y="13315"/>
                </a:cubicBezTo>
                <a:cubicBezTo>
                  <a:pt x="21375" y="13168"/>
                  <a:pt x="21368" y="13398"/>
                  <a:pt x="21354" y="13410"/>
                </a:cubicBezTo>
                <a:cubicBezTo>
                  <a:pt x="21270" y="13481"/>
                  <a:pt x="21221" y="13486"/>
                  <a:pt x="21125" y="13503"/>
                </a:cubicBezTo>
                <a:cubicBezTo>
                  <a:pt x="21120" y="13530"/>
                  <a:pt x="21191" y="13578"/>
                  <a:pt x="21203" y="13588"/>
                </a:cubicBezTo>
                <a:cubicBezTo>
                  <a:pt x="21268" y="13637"/>
                  <a:pt x="21436" y="13512"/>
                  <a:pt x="21433" y="13346"/>
                </a:cubicBezTo>
                <a:cubicBezTo>
                  <a:pt x="21432" y="13378"/>
                  <a:pt x="21436" y="13404"/>
                  <a:pt x="21446" y="13426"/>
                </a:cubicBezTo>
                <a:cubicBezTo>
                  <a:pt x="21529" y="13282"/>
                  <a:pt x="21326" y="13087"/>
                  <a:pt x="21278" y="13045"/>
                </a:cubicBezTo>
                <a:close/>
                <a:moveTo>
                  <a:pt x="19704" y="13089"/>
                </a:moveTo>
                <a:cubicBezTo>
                  <a:pt x="19667" y="13084"/>
                  <a:pt x="19632" y="13092"/>
                  <a:pt x="19627" y="13130"/>
                </a:cubicBezTo>
                <a:cubicBezTo>
                  <a:pt x="19624" y="13165"/>
                  <a:pt x="19802" y="13239"/>
                  <a:pt x="19824" y="13253"/>
                </a:cubicBezTo>
                <a:cubicBezTo>
                  <a:pt x="19835" y="13199"/>
                  <a:pt x="19824" y="13158"/>
                  <a:pt x="19791" y="13125"/>
                </a:cubicBezTo>
                <a:cubicBezTo>
                  <a:pt x="19790" y="13124"/>
                  <a:pt x="19791" y="13125"/>
                  <a:pt x="19789" y="13122"/>
                </a:cubicBezTo>
                <a:cubicBezTo>
                  <a:pt x="19778" y="13112"/>
                  <a:pt x="19741" y="13094"/>
                  <a:pt x="19704" y="13089"/>
                </a:cubicBezTo>
                <a:close/>
                <a:moveTo>
                  <a:pt x="19494" y="13148"/>
                </a:moveTo>
                <a:cubicBezTo>
                  <a:pt x="19472" y="13141"/>
                  <a:pt x="19451" y="13151"/>
                  <a:pt x="19453" y="13192"/>
                </a:cubicBezTo>
                <a:cubicBezTo>
                  <a:pt x="19459" y="13268"/>
                  <a:pt x="19538" y="13301"/>
                  <a:pt x="19538" y="13223"/>
                </a:cubicBezTo>
                <a:lnTo>
                  <a:pt x="19538" y="13207"/>
                </a:lnTo>
                <a:cubicBezTo>
                  <a:pt x="19538" y="13179"/>
                  <a:pt x="19516" y="13155"/>
                  <a:pt x="19494" y="13148"/>
                </a:cubicBezTo>
                <a:close/>
                <a:moveTo>
                  <a:pt x="19245" y="13395"/>
                </a:moveTo>
                <a:cubicBezTo>
                  <a:pt x="19234" y="13383"/>
                  <a:pt x="19226" y="13398"/>
                  <a:pt x="19226" y="13480"/>
                </a:cubicBezTo>
                <a:cubicBezTo>
                  <a:pt x="19226" y="13610"/>
                  <a:pt x="19292" y="13578"/>
                  <a:pt x="19276" y="13485"/>
                </a:cubicBezTo>
                <a:cubicBezTo>
                  <a:pt x="19276" y="13486"/>
                  <a:pt x="19275" y="13486"/>
                  <a:pt x="19275" y="13485"/>
                </a:cubicBezTo>
                <a:cubicBezTo>
                  <a:pt x="19273" y="13477"/>
                  <a:pt x="19274" y="13479"/>
                  <a:pt x="19275" y="13482"/>
                </a:cubicBezTo>
                <a:cubicBezTo>
                  <a:pt x="19268" y="13449"/>
                  <a:pt x="19255" y="13407"/>
                  <a:pt x="19245" y="13395"/>
                </a:cubicBezTo>
                <a:close/>
                <a:moveTo>
                  <a:pt x="18008" y="13629"/>
                </a:moveTo>
                <a:cubicBezTo>
                  <a:pt x="17987" y="13643"/>
                  <a:pt x="17969" y="13679"/>
                  <a:pt x="17959" y="13750"/>
                </a:cubicBezTo>
                <a:cubicBezTo>
                  <a:pt x="18014" y="13751"/>
                  <a:pt x="18075" y="13861"/>
                  <a:pt x="18133" y="13891"/>
                </a:cubicBezTo>
                <a:cubicBezTo>
                  <a:pt x="18228" y="13940"/>
                  <a:pt x="18347" y="13983"/>
                  <a:pt x="18446" y="14001"/>
                </a:cubicBezTo>
                <a:cubicBezTo>
                  <a:pt x="18471" y="14007"/>
                  <a:pt x="18609" y="14081"/>
                  <a:pt x="18619" y="14043"/>
                </a:cubicBezTo>
                <a:cubicBezTo>
                  <a:pt x="18615" y="14058"/>
                  <a:pt x="18755" y="14038"/>
                  <a:pt x="18679" y="13973"/>
                </a:cubicBezTo>
                <a:cubicBezTo>
                  <a:pt x="18644" y="13944"/>
                  <a:pt x="18525" y="13919"/>
                  <a:pt x="18502" y="13868"/>
                </a:cubicBezTo>
                <a:cubicBezTo>
                  <a:pt x="18472" y="13799"/>
                  <a:pt x="18594" y="13812"/>
                  <a:pt x="18583" y="13773"/>
                </a:cubicBezTo>
                <a:cubicBezTo>
                  <a:pt x="18575" y="13745"/>
                  <a:pt x="18414" y="13774"/>
                  <a:pt x="18379" y="13732"/>
                </a:cubicBezTo>
                <a:cubicBezTo>
                  <a:pt x="18330" y="13671"/>
                  <a:pt x="18309" y="13814"/>
                  <a:pt x="18226" y="13768"/>
                </a:cubicBezTo>
                <a:cubicBezTo>
                  <a:pt x="18177" y="13740"/>
                  <a:pt x="18074" y="13586"/>
                  <a:pt x="18008" y="13629"/>
                </a:cubicBezTo>
                <a:close/>
                <a:moveTo>
                  <a:pt x="20643" y="14390"/>
                </a:moveTo>
                <a:cubicBezTo>
                  <a:pt x="20630" y="14408"/>
                  <a:pt x="20613" y="14484"/>
                  <a:pt x="20585" y="14564"/>
                </a:cubicBezTo>
                <a:cubicBezTo>
                  <a:pt x="20565" y="14623"/>
                  <a:pt x="20545" y="14796"/>
                  <a:pt x="20541" y="14870"/>
                </a:cubicBezTo>
                <a:cubicBezTo>
                  <a:pt x="20534" y="15024"/>
                  <a:pt x="20527" y="15376"/>
                  <a:pt x="20441" y="15456"/>
                </a:cubicBezTo>
                <a:cubicBezTo>
                  <a:pt x="20361" y="15532"/>
                  <a:pt x="20332" y="15372"/>
                  <a:pt x="20273" y="15315"/>
                </a:cubicBezTo>
                <a:cubicBezTo>
                  <a:pt x="20244" y="15287"/>
                  <a:pt x="20156" y="15177"/>
                  <a:pt x="20135" y="15130"/>
                </a:cubicBezTo>
                <a:cubicBezTo>
                  <a:pt x="20067" y="14979"/>
                  <a:pt x="20137" y="14987"/>
                  <a:pt x="20137" y="14834"/>
                </a:cubicBezTo>
                <a:cubicBezTo>
                  <a:pt x="20137" y="14759"/>
                  <a:pt x="20239" y="14656"/>
                  <a:pt x="20217" y="14598"/>
                </a:cubicBezTo>
                <a:cubicBezTo>
                  <a:pt x="20178" y="14499"/>
                  <a:pt x="20142" y="14583"/>
                  <a:pt x="20098" y="14603"/>
                </a:cubicBezTo>
                <a:cubicBezTo>
                  <a:pt x="20091" y="14606"/>
                  <a:pt x="20005" y="14546"/>
                  <a:pt x="19997" y="14539"/>
                </a:cubicBezTo>
                <a:cubicBezTo>
                  <a:pt x="19967" y="14516"/>
                  <a:pt x="19941" y="14482"/>
                  <a:pt x="19918" y="14438"/>
                </a:cubicBezTo>
                <a:cubicBezTo>
                  <a:pt x="19898" y="14400"/>
                  <a:pt x="19849" y="14433"/>
                  <a:pt x="19864" y="14456"/>
                </a:cubicBezTo>
                <a:cubicBezTo>
                  <a:pt x="19971" y="14625"/>
                  <a:pt x="19844" y="14540"/>
                  <a:pt x="19783" y="14618"/>
                </a:cubicBezTo>
                <a:cubicBezTo>
                  <a:pt x="19725" y="14693"/>
                  <a:pt x="19651" y="14871"/>
                  <a:pt x="19671" y="14991"/>
                </a:cubicBezTo>
                <a:cubicBezTo>
                  <a:pt x="19680" y="15041"/>
                  <a:pt x="19557" y="14990"/>
                  <a:pt x="19557" y="15032"/>
                </a:cubicBezTo>
                <a:cubicBezTo>
                  <a:pt x="19552" y="14627"/>
                  <a:pt x="19350" y="15030"/>
                  <a:pt x="19296" y="15086"/>
                </a:cubicBezTo>
                <a:cubicBezTo>
                  <a:pt x="19254" y="15130"/>
                  <a:pt x="19283" y="15271"/>
                  <a:pt x="19233" y="15243"/>
                </a:cubicBezTo>
                <a:cubicBezTo>
                  <a:pt x="19158" y="15202"/>
                  <a:pt x="19220" y="15427"/>
                  <a:pt x="19200" y="15346"/>
                </a:cubicBezTo>
                <a:cubicBezTo>
                  <a:pt x="19196" y="15376"/>
                  <a:pt x="19191" y="15408"/>
                  <a:pt x="19188" y="15438"/>
                </a:cubicBezTo>
                <a:cubicBezTo>
                  <a:pt x="19175" y="15385"/>
                  <a:pt x="19166" y="15331"/>
                  <a:pt x="19155" y="15276"/>
                </a:cubicBezTo>
                <a:cubicBezTo>
                  <a:pt x="19148" y="15252"/>
                  <a:pt x="19047" y="15608"/>
                  <a:pt x="19038" y="15624"/>
                </a:cubicBezTo>
                <a:cubicBezTo>
                  <a:pt x="18969" y="15751"/>
                  <a:pt x="18966" y="15865"/>
                  <a:pt x="18836" y="15847"/>
                </a:cubicBezTo>
                <a:cubicBezTo>
                  <a:pt x="18819" y="15845"/>
                  <a:pt x="18760" y="15912"/>
                  <a:pt x="18744" y="15927"/>
                </a:cubicBezTo>
                <a:cubicBezTo>
                  <a:pt x="18697" y="15971"/>
                  <a:pt x="18652" y="15927"/>
                  <a:pt x="18612" y="15983"/>
                </a:cubicBezTo>
                <a:cubicBezTo>
                  <a:pt x="18570" y="16042"/>
                  <a:pt x="18486" y="16218"/>
                  <a:pt x="18440" y="16240"/>
                </a:cubicBezTo>
                <a:cubicBezTo>
                  <a:pt x="18432" y="16244"/>
                  <a:pt x="18429" y="16214"/>
                  <a:pt x="18427" y="16189"/>
                </a:cubicBezTo>
                <a:cubicBezTo>
                  <a:pt x="18395" y="16223"/>
                  <a:pt x="18407" y="16392"/>
                  <a:pt x="18385" y="16436"/>
                </a:cubicBezTo>
                <a:cubicBezTo>
                  <a:pt x="18309" y="16588"/>
                  <a:pt x="18431" y="16751"/>
                  <a:pt x="18379" y="16870"/>
                </a:cubicBezTo>
                <a:cubicBezTo>
                  <a:pt x="18361" y="16913"/>
                  <a:pt x="18337" y="16734"/>
                  <a:pt x="18333" y="16767"/>
                </a:cubicBezTo>
                <a:cubicBezTo>
                  <a:pt x="18333" y="16766"/>
                  <a:pt x="18338" y="16852"/>
                  <a:pt x="18325" y="16837"/>
                </a:cubicBezTo>
                <a:cubicBezTo>
                  <a:pt x="18316" y="16826"/>
                  <a:pt x="18311" y="16757"/>
                  <a:pt x="18306" y="16755"/>
                </a:cubicBezTo>
                <a:cubicBezTo>
                  <a:pt x="18319" y="16762"/>
                  <a:pt x="18340" y="17172"/>
                  <a:pt x="18352" y="17238"/>
                </a:cubicBezTo>
                <a:cubicBezTo>
                  <a:pt x="18373" y="17358"/>
                  <a:pt x="18340" y="17456"/>
                  <a:pt x="18352" y="17572"/>
                </a:cubicBezTo>
                <a:cubicBezTo>
                  <a:pt x="18368" y="17732"/>
                  <a:pt x="18365" y="17832"/>
                  <a:pt x="18325" y="17983"/>
                </a:cubicBezTo>
                <a:cubicBezTo>
                  <a:pt x="18306" y="18055"/>
                  <a:pt x="18264" y="18039"/>
                  <a:pt x="18257" y="18086"/>
                </a:cubicBezTo>
                <a:cubicBezTo>
                  <a:pt x="18244" y="18166"/>
                  <a:pt x="18333" y="18305"/>
                  <a:pt x="18372" y="18297"/>
                </a:cubicBezTo>
                <a:cubicBezTo>
                  <a:pt x="18473" y="18276"/>
                  <a:pt x="18552" y="18104"/>
                  <a:pt x="18648" y="18096"/>
                </a:cubicBezTo>
                <a:cubicBezTo>
                  <a:pt x="18707" y="18092"/>
                  <a:pt x="18766" y="18111"/>
                  <a:pt x="18825" y="18107"/>
                </a:cubicBezTo>
                <a:cubicBezTo>
                  <a:pt x="18894" y="18102"/>
                  <a:pt x="18900" y="17956"/>
                  <a:pt x="18963" y="17935"/>
                </a:cubicBezTo>
                <a:cubicBezTo>
                  <a:pt x="19089" y="17891"/>
                  <a:pt x="19218" y="17747"/>
                  <a:pt x="19346" y="17734"/>
                </a:cubicBezTo>
                <a:cubicBezTo>
                  <a:pt x="19448" y="17724"/>
                  <a:pt x="19536" y="17764"/>
                  <a:pt x="19630" y="17845"/>
                </a:cubicBezTo>
                <a:cubicBezTo>
                  <a:pt x="19647" y="17859"/>
                  <a:pt x="19639" y="17956"/>
                  <a:pt x="19657" y="17996"/>
                </a:cubicBezTo>
                <a:cubicBezTo>
                  <a:pt x="19681" y="18052"/>
                  <a:pt x="19666" y="18219"/>
                  <a:pt x="19668" y="18279"/>
                </a:cubicBezTo>
                <a:cubicBezTo>
                  <a:pt x="19737" y="18159"/>
                  <a:pt x="19850" y="18077"/>
                  <a:pt x="19897" y="17919"/>
                </a:cubicBezTo>
                <a:cubicBezTo>
                  <a:pt x="19879" y="17979"/>
                  <a:pt x="19868" y="18053"/>
                  <a:pt x="19844" y="18120"/>
                </a:cubicBezTo>
                <a:cubicBezTo>
                  <a:pt x="19813" y="18207"/>
                  <a:pt x="19772" y="18255"/>
                  <a:pt x="19745" y="18330"/>
                </a:cubicBezTo>
                <a:cubicBezTo>
                  <a:pt x="19780" y="18335"/>
                  <a:pt x="19875" y="18169"/>
                  <a:pt x="19868" y="18163"/>
                </a:cubicBezTo>
                <a:cubicBezTo>
                  <a:pt x="19918" y="18207"/>
                  <a:pt x="19828" y="18357"/>
                  <a:pt x="19830" y="18382"/>
                </a:cubicBezTo>
                <a:cubicBezTo>
                  <a:pt x="19831" y="18401"/>
                  <a:pt x="19895" y="18378"/>
                  <a:pt x="19904" y="18444"/>
                </a:cubicBezTo>
                <a:cubicBezTo>
                  <a:pt x="19917" y="18543"/>
                  <a:pt x="19842" y="18695"/>
                  <a:pt x="19897" y="18770"/>
                </a:cubicBezTo>
                <a:cubicBezTo>
                  <a:pt x="19934" y="18820"/>
                  <a:pt x="20019" y="18886"/>
                  <a:pt x="20062" y="18901"/>
                </a:cubicBezTo>
                <a:cubicBezTo>
                  <a:pt x="20079" y="18907"/>
                  <a:pt x="20200" y="18758"/>
                  <a:pt x="20203" y="18780"/>
                </a:cubicBezTo>
                <a:cubicBezTo>
                  <a:pt x="20207" y="18811"/>
                  <a:pt x="20199" y="18940"/>
                  <a:pt x="20242" y="18947"/>
                </a:cubicBezTo>
                <a:cubicBezTo>
                  <a:pt x="20261" y="18951"/>
                  <a:pt x="20356" y="18813"/>
                  <a:pt x="20380" y="18793"/>
                </a:cubicBezTo>
                <a:cubicBezTo>
                  <a:pt x="20446" y="18738"/>
                  <a:pt x="20522" y="18773"/>
                  <a:pt x="20569" y="18662"/>
                </a:cubicBezTo>
                <a:cubicBezTo>
                  <a:pt x="20673" y="18419"/>
                  <a:pt x="20766" y="18090"/>
                  <a:pt x="20909" y="17922"/>
                </a:cubicBezTo>
                <a:cubicBezTo>
                  <a:pt x="20956" y="17866"/>
                  <a:pt x="21031" y="17716"/>
                  <a:pt x="21039" y="17605"/>
                </a:cubicBezTo>
                <a:cubicBezTo>
                  <a:pt x="21050" y="17463"/>
                  <a:pt x="21150" y="17378"/>
                  <a:pt x="21158" y="17235"/>
                </a:cubicBezTo>
                <a:cubicBezTo>
                  <a:pt x="21161" y="17186"/>
                  <a:pt x="21142" y="17048"/>
                  <a:pt x="21155" y="17012"/>
                </a:cubicBezTo>
                <a:cubicBezTo>
                  <a:pt x="21194" y="16905"/>
                  <a:pt x="21189" y="16738"/>
                  <a:pt x="21161" y="16626"/>
                </a:cubicBezTo>
                <a:cubicBezTo>
                  <a:pt x="21141" y="16549"/>
                  <a:pt x="21092" y="16519"/>
                  <a:pt x="21080" y="16428"/>
                </a:cubicBezTo>
                <a:cubicBezTo>
                  <a:pt x="21072" y="16361"/>
                  <a:pt x="21100" y="16189"/>
                  <a:pt x="21033" y="16194"/>
                </a:cubicBezTo>
                <a:cubicBezTo>
                  <a:pt x="21030" y="16213"/>
                  <a:pt x="21028" y="16232"/>
                  <a:pt x="21026" y="16251"/>
                </a:cubicBezTo>
                <a:cubicBezTo>
                  <a:pt x="21030" y="16243"/>
                  <a:pt x="20971" y="15987"/>
                  <a:pt x="20980" y="15937"/>
                </a:cubicBezTo>
                <a:cubicBezTo>
                  <a:pt x="20999" y="15830"/>
                  <a:pt x="20861" y="15775"/>
                  <a:pt x="20839" y="15719"/>
                </a:cubicBezTo>
                <a:cubicBezTo>
                  <a:pt x="20796" y="15611"/>
                  <a:pt x="20852" y="14935"/>
                  <a:pt x="20766" y="14922"/>
                </a:cubicBezTo>
                <a:cubicBezTo>
                  <a:pt x="20731" y="14916"/>
                  <a:pt x="20712" y="15018"/>
                  <a:pt x="20701" y="14891"/>
                </a:cubicBezTo>
                <a:cubicBezTo>
                  <a:pt x="20692" y="14781"/>
                  <a:pt x="20687" y="14667"/>
                  <a:pt x="20677" y="14557"/>
                </a:cubicBezTo>
                <a:cubicBezTo>
                  <a:pt x="20665" y="14410"/>
                  <a:pt x="20656" y="14371"/>
                  <a:pt x="20643" y="14390"/>
                </a:cubicBezTo>
                <a:close/>
                <a:moveTo>
                  <a:pt x="18427" y="16189"/>
                </a:moveTo>
                <a:cubicBezTo>
                  <a:pt x="18430" y="16185"/>
                  <a:pt x="18432" y="16176"/>
                  <a:pt x="18436" y="16176"/>
                </a:cubicBezTo>
                <a:lnTo>
                  <a:pt x="18424" y="16176"/>
                </a:lnTo>
                <a:cubicBezTo>
                  <a:pt x="18425" y="16138"/>
                  <a:pt x="18425" y="16160"/>
                  <a:pt x="18427" y="16189"/>
                </a:cubicBezTo>
                <a:close/>
                <a:moveTo>
                  <a:pt x="13765" y="14567"/>
                </a:moveTo>
                <a:cubicBezTo>
                  <a:pt x="13761" y="14570"/>
                  <a:pt x="13760" y="14584"/>
                  <a:pt x="13761" y="14608"/>
                </a:cubicBezTo>
                <a:cubicBezTo>
                  <a:pt x="13743" y="14681"/>
                  <a:pt x="13712" y="14768"/>
                  <a:pt x="13698" y="14832"/>
                </a:cubicBezTo>
                <a:cubicBezTo>
                  <a:pt x="13655" y="14744"/>
                  <a:pt x="13677" y="15000"/>
                  <a:pt x="13642" y="15017"/>
                </a:cubicBezTo>
                <a:cubicBezTo>
                  <a:pt x="13613" y="15029"/>
                  <a:pt x="13605" y="15069"/>
                  <a:pt x="13575" y="15112"/>
                </a:cubicBezTo>
                <a:cubicBezTo>
                  <a:pt x="13524" y="15177"/>
                  <a:pt x="13461" y="15192"/>
                  <a:pt x="13412" y="15253"/>
                </a:cubicBezTo>
                <a:cubicBezTo>
                  <a:pt x="13383" y="15291"/>
                  <a:pt x="13357" y="15526"/>
                  <a:pt x="13369" y="15598"/>
                </a:cubicBezTo>
                <a:cubicBezTo>
                  <a:pt x="13375" y="15799"/>
                  <a:pt x="13376" y="15849"/>
                  <a:pt x="13345" y="16035"/>
                </a:cubicBezTo>
                <a:cubicBezTo>
                  <a:pt x="13321" y="16181"/>
                  <a:pt x="13261" y="16253"/>
                  <a:pt x="13321" y="16433"/>
                </a:cubicBezTo>
                <a:cubicBezTo>
                  <a:pt x="13324" y="16438"/>
                  <a:pt x="13318" y="16581"/>
                  <a:pt x="13328" y="16626"/>
                </a:cubicBezTo>
                <a:cubicBezTo>
                  <a:pt x="13344" y="16699"/>
                  <a:pt x="13361" y="16730"/>
                  <a:pt x="13398" y="16773"/>
                </a:cubicBezTo>
                <a:cubicBezTo>
                  <a:pt x="13486" y="16874"/>
                  <a:pt x="13590" y="16638"/>
                  <a:pt x="13618" y="16495"/>
                </a:cubicBezTo>
                <a:cubicBezTo>
                  <a:pt x="13679" y="16217"/>
                  <a:pt x="13704" y="15905"/>
                  <a:pt x="13769" y="15626"/>
                </a:cubicBezTo>
                <a:cubicBezTo>
                  <a:pt x="13796" y="15510"/>
                  <a:pt x="13818" y="15313"/>
                  <a:pt x="13805" y="15184"/>
                </a:cubicBezTo>
                <a:cubicBezTo>
                  <a:pt x="13845" y="15276"/>
                  <a:pt x="13884" y="15146"/>
                  <a:pt x="13858" y="15068"/>
                </a:cubicBezTo>
                <a:cubicBezTo>
                  <a:pt x="13836" y="15006"/>
                  <a:pt x="13816" y="14748"/>
                  <a:pt x="13806" y="14657"/>
                </a:cubicBezTo>
                <a:cubicBezTo>
                  <a:pt x="13802" y="14624"/>
                  <a:pt x="13776" y="14556"/>
                  <a:pt x="13765" y="14567"/>
                </a:cubicBezTo>
                <a:close/>
                <a:moveTo>
                  <a:pt x="6186" y="18199"/>
                </a:moveTo>
                <a:cubicBezTo>
                  <a:pt x="6193" y="18199"/>
                  <a:pt x="6200" y="18197"/>
                  <a:pt x="6206" y="18207"/>
                </a:cubicBezTo>
                <a:cubicBezTo>
                  <a:pt x="6199" y="18202"/>
                  <a:pt x="6192" y="18199"/>
                  <a:pt x="6186" y="18199"/>
                </a:cubicBezTo>
                <a:close/>
                <a:moveTo>
                  <a:pt x="20289" y="19212"/>
                </a:moveTo>
                <a:cubicBezTo>
                  <a:pt x="20267" y="19219"/>
                  <a:pt x="20247" y="19232"/>
                  <a:pt x="20227" y="19248"/>
                </a:cubicBezTo>
                <a:cubicBezTo>
                  <a:pt x="20157" y="19264"/>
                  <a:pt x="20052" y="19124"/>
                  <a:pt x="20034" y="19323"/>
                </a:cubicBezTo>
                <a:cubicBezTo>
                  <a:pt x="20028" y="19397"/>
                  <a:pt x="19989" y="19598"/>
                  <a:pt x="20041" y="19647"/>
                </a:cubicBezTo>
                <a:cubicBezTo>
                  <a:pt x="20155" y="19754"/>
                  <a:pt x="20257" y="19205"/>
                  <a:pt x="20289" y="19212"/>
                </a:cubicBezTo>
                <a:close/>
                <a:moveTo>
                  <a:pt x="5309" y="19395"/>
                </a:moveTo>
                <a:cubicBezTo>
                  <a:pt x="5308" y="19404"/>
                  <a:pt x="5308" y="19414"/>
                  <a:pt x="5310" y="19423"/>
                </a:cubicBezTo>
                <a:lnTo>
                  <a:pt x="5305" y="19418"/>
                </a:lnTo>
                <a:cubicBezTo>
                  <a:pt x="5304" y="19416"/>
                  <a:pt x="5303" y="19412"/>
                  <a:pt x="5302" y="19408"/>
                </a:cubicBezTo>
                <a:cubicBezTo>
                  <a:pt x="5305" y="19404"/>
                  <a:pt x="5307" y="19399"/>
                  <a:pt x="5309" y="19395"/>
                </a:cubicBezTo>
                <a:close/>
              </a:path>
            </a:pathLst>
          </a:custGeom>
          <a:solidFill>
            <a:srgbClr val="4F4F4F">
              <a:alpha val="30000"/>
            </a:srgbClr>
          </a:solidFill>
          <a:ln w="12700">
            <a:miter lim="400000"/>
          </a:ln>
          <a:effectLst>
            <a:outerShdw blurRad="88900" dist="114300" dir="5400000" rotWithShape="0">
              <a:srgbClr val="000000">
                <a:alpha val="5110"/>
              </a:srgbClr>
            </a:outerShdw>
          </a:effectLst>
        </p:spPr>
        <p:txBody>
          <a:bodyPr lIns="0" tIns="0" rIns="0" bIns="0" anchor="ctr"/>
          <a:lstStyle/>
          <a:p>
            <a:pPr defTabSz="642937">
              <a:lnSpc>
                <a:spcPct val="80000"/>
              </a:lnSpc>
              <a:spcBef>
                <a:spcPts val="7700"/>
              </a:spcBef>
              <a:defRPr sz="7000">
                <a:solidFill>
                  <a:srgbClr val="333333"/>
                </a:solidFill>
                <a:latin typeface="Helvetica Neue Thin"/>
                <a:ea typeface="Helvetica Neue Thin"/>
                <a:cs typeface="Helvetica Neue Thin"/>
                <a:sym typeface="Helvetica Neue Thin"/>
              </a:defRPr>
            </a:pPr>
            <a:endParaRPr/>
          </a:p>
        </p:txBody>
      </p:sp>
      <p:sp>
        <p:nvSpPr>
          <p:cNvPr id="136" name="–Johnny Appleseed"/>
          <p:cNvSpPr txBox="1">
            <a:spLocks noGrp="1"/>
          </p:cNvSpPr>
          <p:nvPr>
            <p:ph type="body" sz="quarter" idx="13"/>
          </p:nvPr>
        </p:nvSpPr>
        <p:spPr>
          <a:xfrm>
            <a:off x="2374900" y="4165600"/>
            <a:ext cx="19621500" cy="660400"/>
          </a:xfrm>
          <a:prstGeom prst="rect">
            <a:avLst/>
          </a:prstGeom>
        </p:spPr>
        <p:txBody>
          <a:bodyPr anchor="t">
            <a:spAutoFit/>
          </a:bodyPr>
          <a:lstStyle>
            <a:lvl1pPr marL="0" indent="0" algn="ctr">
              <a:spcBef>
                <a:spcPts val="0"/>
              </a:spcBef>
              <a:buSzTx/>
              <a:buNone/>
              <a:defRPr sz="3200" cap="all" spc="512">
                <a:solidFill>
                  <a:schemeClr val="accent2">
                    <a:satOff val="44164"/>
                    <a:lumOff val="14231"/>
                  </a:schemeClr>
                </a:solidFill>
              </a:defRPr>
            </a:lvl1pPr>
          </a:lstStyle>
          <a:p>
            <a:r>
              <a:t>–Johnny Appleseed</a:t>
            </a:r>
          </a:p>
        </p:txBody>
      </p:sp>
      <p:sp>
        <p:nvSpPr>
          <p:cNvPr id="137" name="“Type a quote here.”"/>
          <p:cNvSpPr txBox="1">
            <a:spLocks noGrp="1"/>
          </p:cNvSpPr>
          <p:nvPr>
            <p:ph type="body" sz="quarter" idx="14"/>
          </p:nvPr>
        </p:nvSpPr>
        <p:spPr>
          <a:xfrm>
            <a:off x="2374900" y="1917700"/>
            <a:ext cx="19621500" cy="965200"/>
          </a:xfrm>
          <a:prstGeom prst="rect">
            <a:avLst/>
          </a:prstGeom>
        </p:spPr>
        <p:txBody>
          <a:bodyPr>
            <a:spAutoFit/>
          </a:bodyPr>
          <a:lstStyle>
            <a:lvl1pPr marL="0" indent="0" algn="ctr">
              <a:spcBef>
                <a:spcPts val="0"/>
              </a:spcBef>
              <a:buSzTx/>
              <a:buNone/>
            </a:lvl1pPr>
          </a:lstStyle>
          <a:p>
            <a:r>
              <a:t>“Type a quote here.” </a:t>
            </a:r>
          </a:p>
        </p:txBody>
      </p:sp>
      <p:sp>
        <p:nvSpPr>
          <p:cNvPr id="138" name="Image"/>
          <p:cNvSpPr>
            <a:spLocks noGrp="1"/>
          </p:cNvSpPr>
          <p:nvPr>
            <p:ph type="pic" idx="15"/>
          </p:nvPr>
        </p:nvSpPr>
        <p:spPr>
          <a:xfrm>
            <a:off x="-76200" y="3950692"/>
            <a:ext cx="24536400" cy="13363196"/>
          </a:xfrm>
          <a:prstGeom prst="rect">
            <a:avLst/>
          </a:prstGeom>
        </p:spPr>
        <p:txBody>
          <a:bodyPr lIns="91439" tIns="45719" rIns="91439" bIns="45719" anchor="t">
            <a:noAutofit/>
          </a:bodyPr>
          <a:lstStyle/>
          <a:p>
            <a:endParaRPr/>
          </a:p>
        </p:txBody>
      </p:sp>
      <p:pic>
        <p:nvPicPr>
          <p:cNvPr id="139" name="安全+ logo  白色.png" descr="安全+ logo  白色.png"/>
          <p:cNvPicPr>
            <a:picLocks noChangeAspect="1"/>
          </p:cNvPicPr>
          <p:nvPr/>
        </p:nvPicPr>
        <p:blipFill>
          <a:blip r:embed="rId2">
            <a:extLst/>
          </a:blip>
          <a:stretch>
            <a:fillRect/>
          </a:stretch>
        </p:blipFill>
        <p:spPr>
          <a:xfrm>
            <a:off x="21046064" y="12545273"/>
            <a:ext cx="2286001" cy="863601"/>
          </a:xfrm>
          <a:prstGeom prst="rect">
            <a:avLst/>
          </a:prstGeom>
          <a:ln w="12700">
            <a:miter lim="400000"/>
          </a:ln>
        </p:spPr>
      </p:pic>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11"/>
          </p:nvPr>
        </p:nvSpPr>
        <p:spPr/>
        <p:txBody>
          <a:body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2373064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151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grpSp>
        <p:nvGrpSpPr>
          <p:cNvPr id="4" name="组合 3"/>
          <p:cNvGrpSpPr/>
          <p:nvPr userDrawn="1"/>
        </p:nvGrpSpPr>
        <p:grpSpPr>
          <a:xfrm>
            <a:off x="0" y="1"/>
            <a:ext cx="24384000" cy="13713102"/>
            <a:chOff x="0" y="0"/>
            <a:chExt cx="12192000" cy="6856551"/>
          </a:xfrm>
        </p:grpSpPr>
        <p:pic>
          <p:nvPicPr>
            <p:cNvPr id="5" name="图片 4"/>
            <p:cNvPicPr>
              <a:picLocks noChangeAspect="1"/>
            </p:cNvPicPr>
            <p:nvPr/>
          </p:nvPicPr>
          <p:blipFill rotWithShape="1">
            <a:blip r:embed="rId2" cstate="screen"/>
            <a:srcRect r="-1"/>
            <a:stretch>
              <a:fillRect/>
            </a:stretch>
          </p:blipFill>
          <p:spPr>
            <a:xfrm flipH="1">
              <a:off x="1724400" y="0"/>
              <a:ext cx="10467600" cy="6855102"/>
            </a:xfrm>
            <a:prstGeom prst="rect">
              <a:avLst/>
            </a:prstGeom>
          </p:spPr>
        </p:pic>
        <p:pic>
          <p:nvPicPr>
            <p:cNvPr id="6" name="图片 5"/>
            <p:cNvPicPr>
              <a:picLocks noChangeAspect="1"/>
            </p:cNvPicPr>
            <p:nvPr/>
          </p:nvPicPr>
          <p:blipFill rotWithShape="1">
            <a:blip r:embed="rId3" cstate="screen"/>
            <a:srcRect r="-35"/>
            <a:stretch>
              <a:fillRect/>
            </a:stretch>
          </p:blipFill>
          <p:spPr>
            <a:xfrm flipH="1">
              <a:off x="0" y="1449"/>
              <a:ext cx="2095500" cy="6855102"/>
            </a:xfrm>
            <a:prstGeom prst="rect">
              <a:avLst/>
            </a:prstGeom>
          </p:spPr>
        </p:pic>
      </p:grpSp>
    </p:spTree>
    <p:extLst>
      <p:ext uri="{BB962C8B-B14F-4D97-AF65-F5344CB8AC3E}">
        <p14:creationId xmlns:p14="http://schemas.microsoft.com/office/powerpoint/2010/main" val="1587376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3199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9276"/>
            <a:ext cx="21945600" cy="2286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16650456" y="13090851"/>
            <a:ext cx="1550272" cy="400110"/>
          </a:xfrm>
          <a:prstGeom prst="rect">
            <a:avLst/>
          </a:prstGeom>
        </p:spPr>
        <p:txBody>
          <a:bodyPr wrap="square">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www.1ppt.com/moban/     </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行业</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www.1ppt.com/hangye/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节日</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www.1ppt.com/jieri/           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素材下载：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www.1ppt.com/sucai/</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背景图片：</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www.1ppt.com/beijing/      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图表下载：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www.1ppt.com/tubiao/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优秀</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www.1ppt.com/xiazai/        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 </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www.1ppt.com/powerpoint/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Word</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 </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www.1ppt.com/word/              Excel</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www.1ppt.com/excel/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资料下载：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www.1ppt.com/ziliao/                PPT</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课件下载：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www.1ppt.com/kejian/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范文下载：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www.1ppt.com/fanwen/             </a:t>
            </a: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试卷下载：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www.1ppt.com/shiti/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教案下载：</a:t>
            </a: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www.1ppt.com/jiaoan/  </a:t>
            </a:r>
            <a:r>
              <a:rPr kumimoji="0" lang="en-US" altLang="zh-CN" sz="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      </a:t>
            </a:r>
            <a:endPar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zh-CN" altLang="en-US" sz="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字体下载：</a:t>
            </a:r>
            <a:r>
              <a:rPr kumimoji="0" lang="en-US" altLang="zh-CN" sz="2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www.1ppt.com/ziti/</a:t>
            </a:r>
            <a:endPar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endParaRPr kumimoji="0" lang="zh-CN" altLang="en-US" sz="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97939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200403" y="4171953"/>
            <a:ext cx="7943850" cy="432435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pPr defTabSz="1828800" hangingPunct="1"/>
            <a:fld id="{1F57BEC6-7C2B-4B03-B4DD-37A8D3CA46A8}"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33312756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2611101" y="3872537"/>
            <a:ext cx="4588998" cy="3245086"/>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7604253" y="3872537"/>
            <a:ext cx="4588998" cy="3245086"/>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17604253" y="7594365"/>
            <a:ext cx="4588998" cy="3245086"/>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12611101" y="7594365"/>
            <a:ext cx="4588998" cy="3245086"/>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pPr defTabSz="1828800" hangingPunct="1"/>
            <a:fld id="{1F57BEC6-7C2B-4B03-B4DD-37A8D3CA46A8}"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Tree>
    <p:extLst>
      <p:ext uri="{BB962C8B-B14F-4D97-AF65-F5344CB8AC3E}">
        <p14:creationId xmlns:p14="http://schemas.microsoft.com/office/powerpoint/2010/main" val="16801909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724572" y="5111298"/>
            <a:ext cx="4934856" cy="4934856"/>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228516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4705350" y="3817263"/>
            <a:ext cx="6896100" cy="4324350"/>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13258800" y="7455813"/>
            <a:ext cx="6896100" cy="4324350"/>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618720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971038" y="3036941"/>
            <a:ext cx="6923668" cy="4443362"/>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1971038" y="7645400"/>
            <a:ext cx="6923664" cy="4423228"/>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51946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47" name="Image"/>
          <p:cNvSpPr>
            <a:spLocks noGrp="1"/>
          </p:cNvSpPr>
          <p:nvPr>
            <p:ph type="pic" idx="13"/>
          </p:nvPr>
        </p:nvSpPr>
        <p:spPr>
          <a:xfrm>
            <a:off x="0" y="-1587500"/>
            <a:ext cx="24383997" cy="16859792"/>
          </a:xfrm>
          <a:prstGeom prst="rect">
            <a:avLst/>
          </a:prstGeom>
        </p:spPr>
        <p:txBody>
          <a:bodyPr lIns="91439" tIns="45719" rIns="91439" bIns="45719" anchor="t">
            <a:noAutofit/>
          </a:bodyPr>
          <a:lstStyle/>
          <a:p>
            <a:endParaRPr/>
          </a:p>
        </p:txBody>
      </p:sp>
      <p:pic>
        <p:nvPicPr>
          <p:cNvPr id="148" name="安全+ logo  白色.png" descr="安全+ logo  白色.png"/>
          <p:cNvPicPr>
            <a:picLocks noChangeAspect="1"/>
          </p:cNvPicPr>
          <p:nvPr/>
        </p:nvPicPr>
        <p:blipFill>
          <a:blip r:embed="rId2">
            <a:extLst/>
          </a:blip>
          <a:stretch>
            <a:fillRect/>
          </a:stretch>
        </p:blipFill>
        <p:spPr>
          <a:xfrm>
            <a:off x="21046064" y="12545273"/>
            <a:ext cx="2286001" cy="863601"/>
          </a:xfrm>
          <a:prstGeom prst="rect">
            <a:avLst/>
          </a:prstGeom>
          <a:ln w="12700">
            <a:miter lim="400000"/>
          </a:ln>
        </p:spPr>
      </p:pic>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3397246" y="5492746"/>
            <a:ext cx="4375160" cy="437516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417308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Content No Bullets">
    <p:bg>
      <p:bgPr>
        <a:solidFill>
          <a:schemeClr val="bg1"/>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4" hasCustomPrompt="1"/>
          </p:nvPr>
        </p:nvSpPr>
        <p:spPr>
          <a:xfrm>
            <a:off x="1273615" y="3392487"/>
            <a:ext cx="21662586" cy="8766174"/>
          </a:xfrm>
          <a:prstGeom prst="rect">
            <a:avLst/>
          </a:prstGeom>
        </p:spPr>
        <p:txBody>
          <a:bodyPr/>
          <a:lstStyle>
            <a:lvl1pPr marL="0" indent="0">
              <a:spcBef>
                <a:spcPts val="2400"/>
              </a:spcBef>
              <a:spcAft>
                <a:spcPts val="2000"/>
              </a:spcAft>
              <a:buNone/>
              <a:defRPr sz="4200"/>
            </a:lvl1pPr>
            <a:lvl2pPr marL="914400" indent="0">
              <a:spcBef>
                <a:spcPts val="2400"/>
              </a:spcBef>
              <a:spcAft>
                <a:spcPts val="2000"/>
              </a:spcAft>
              <a:buNone/>
              <a:defRPr sz="4200"/>
            </a:lvl2pPr>
            <a:lvl3pPr marL="1828800" indent="0">
              <a:spcBef>
                <a:spcPts val="2400"/>
              </a:spcBef>
              <a:spcAft>
                <a:spcPts val="2000"/>
              </a:spcAft>
              <a:buNone/>
              <a:defRPr sz="4200"/>
            </a:lvl3pPr>
            <a:lvl4pPr marL="2743200" indent="0">
              <a:spcBef>
                <a:spcPts val="2400"/>
              </a:spcBef>
              <a:spcAft>
                <a:spcPts val="2000"/>
              </a:spcAft>
              <a:buNone/>
              <a:defRPr sz="4200"/>
            </a:lvl4pPr>
            <a:lvl5pPr marL="3657600" indent="0">
              <a:spcBef>
                <a:spcPts val="2400"/>
              </a:spcBef>
              <a:spcAft>
                <a:spcPts val="2000"/>
              </a:spcAft>
              <a:buNone/>
              <a:defRPr sz="42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4" name="Title 1"/>
          <p:cNvSpPr>
            <a:spLocks noGrp="1"/>
          </p:cNvSpPr>
          <p:nvPr>
            <p:ph type="title" hasCustomPrompt="1"/>
          </p:nvPr>
        </p:nvSpPr>
        <p:spPr>
          <a:xfrm>
            <a:off x="1261872" y="19633"/>
            <a:ext cx="21674328" cy="2651126"/>
          </a:xfrm>
          <a:prstGeom prst="rect">
            <a:avLst/>
          </a:prstGeom>
        </p:spPr>
        <p:txBody>
          <a:bodyPr anchor="ctr" anchorCtr="0">
            <a:noAutofit/>
          </a:bodyPr>
          <a:lstStyle>
            <a:lvl1pPr>
              <a:defRPr sz="6800" b="1" spc="-300">
                <a:solidFill>
                  <a:schemeClr val="tx1"/>
                </a:solidFill>
              </a:defRPr>
            </a:lvl1pPr>
          </a:lstStyle>
          <a:p>
            <a:r>
              <a:rPr lang="en-US" dirty="0"/>
              <a:t>Slide Title</a:t>
            </a:r>
          </a:p>
        </p:txBody>
      </p:sp>
    </p:spTree>
    <p:extLst>
      <p:ext uri="{BB962C8B-B14F-4D97-AF65-F5344CB8AC3E}">
        <p14:creationId xmlns:p14="http://schemas.microsoft.com/office/powerpoint/2010/main" val="13259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242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stretch>
            <a:fillRect/>
          </a:stretch>
        </p:blipFill>
        <p:spPr>
          <a:xfrm>
            <a:off x="4636" y="0"/>
            <a:ext cx="24375364" cy="13716000"/>
          </a:xfrm>
          <a:prstGeom prst="rect">
            <a:avLst/>
          </a:prstGeom>
        </p:spPr>
      </p:pic>
    </p:spTree>
    <p:extLst>
      <p:ext uri="{BB962C8B-B14F-4D97-AF65-F5344CB8AC3E}">
        <p14:creationId xmlns:p14="http://schemas.microsoft.com/office/powerpoint/2010/main" val="239247037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副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1"/>
            <a:ext cx="21031200" cy="2651126"/>
          </a:xfrm>
        </p:spPr>
        <p:txBody>
          <a:bodyPr/>
          <a:lstStyle/>
          <a:p>
            <a:r>
              <a:rPr lang="zh-CN" altLang="en-US"/>
              <a:t>单击此处编辑母版标题样式</a:t>
            </a:r>
          </a:p>
        </p:txBody>
      </p:sp>
      <p:sp>
        <p:nvSpPr>
          <p:cNvPr id="3" name="内容占位符 2"/>
          <p:cNvSpPr>
            <a:spLocks noGrp="1"/>
          </p:cNvSpPr>
          <p:nvPr>
            <p:ph idx="1"/>
          </p:nvPr>
        </p:nvSpPr>
        <p:spPr>
          <a:xfrm>
            <a:off x="1676400" y="3651250"/>
            <a:ext cx="21031200" cy="8702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10"/>
          </p:nvPr>
        </p:nvSpPr>
        <p:spPr>
          <a:xfrm>
            <a:off x="1055479" y="1637526"/>
            <a:ext cx="10125074" cy="622300"/>
          </a:xfrm>
        </p:spPr>
        <p:txBody>
          <a:bodyPr>
            <a:noAutofit/>
          </a:bodyPr>
          <a:lstStyle>
            <a:lvl1pPr marL="0" indent="0">
              <a:buNone/>
              <a:defRPr sz="4000">
                <a:solidFill>
                  <a:srgbClr val="C00000"/>
                </a:solidFill>
              </a:defRPr>
            </a:lvl1pPr>
          </a:lstStyle>
          <a:p>
            <a:pPr lvl="0"/>
            <a:endParaRPr lang="zh-CN" altLang="en-US" dirty="0"/>
          </a:p>
        </p:txBody>
      </p:sp>
    </p:spTree>
    <p:extLst>
      <p:ext uri="{BB962C8B-B14F-4D97-AF65-F5344CB8AC3E}">
        <p14:creationId xmlns:p14="http://schemas.microsoft.com/office/powerpoint/2010/main" val="1485451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B7B25-0372-482A-86A5-EC8B58DACC33}"/>
              </a:ext>
            </a:extLst>
          </p:cNvPr>
          <p:cNvPicPr>
            <a:picLocks noChangeAspect="1"/>
          </p:cNvPicPr>
          <p:nvPr userDrawn="1"/>
        </p:nvPicPr>
        <p:blipFill>
          <a:blip r:embed="rId2"/>
          <a:stretch>
            <a:fillRect/>
          </a:stretch>
        </p:blipFill>
        <p:spPr>
          <a:xfrm>
            <a:off x="0" y="857"/>
            <a:ext cx="24384000" cy="13714286"/>
          </a:xfrm>
          <a:prstGeom prst="rect">
            <a:avLst/>
          </a:prstGeom>
        </p:spPr>
      </p:pic>
    </p:spTree>
    <p:extLst>
      <p:ext uri="{BB962C8B-B14F-4D97-AF65-F5344CB8AC3E}">
        <p14:creationId xmlns:p14="http://schemas.microsoft.com/office/powerpoint/2010/main" val="8794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3.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2.sv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image" Target="../media/image10.jp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31900" y="863600"/>
            <a:ext cx="21907500" cy="2006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pic>
        <p:nvPicPr>
          <p:cNvPr id="3" name="安全+ logo  白色.png" descr="安全+ logo  白色.png"/>
          <p:cNvPicPr>
            <a:picLocks noChangeAspect="1"/>
          </p:cNvPicPr>
          <p:nvPr/>
        </p:nvPicPr>
        <p:blipFill>
          <a:blip r:embed="rId11">
            <a:extLst/>
          </a:blip>
          <a:stretch>
            <a:fillRect/>
          </a:stretch>
        </p:blipFill>
        <p:spPr>
          <a:xfrm>
            <a:off x="21046064" y="12545273"/>
            <a:ext cx="2286001" cy="863601"/>
          </a:xfrm>
          <a:prstGeom prst="rect">
            <a:avLst/>
          </a:prstGeom>
          <a:ln w="12700">
            <a:miter lim="400000"/>
          </a:ln>
        </p:spPr>
      </p:pic>
      <p:sp>
        <p:nvSpPr>
          <p:cNvPr id="4" name="Shape"/>
          <p:cNvSpPr/>
          <p:nvPr/>
        </p:nvSpPr>
        <p:spPr>
          <a:xfrm>
            <a:off x="-1" y="0"/>
            <a:ext cx="24384001" cy="13716000"/>
          </a:xfrm>
          <a:custGeom>
            <a:avLst/>
            <a:gdLst/>
            <a:ahLst/>
            <a:cxnLst>
              <a:cxn ang="0">
                <a:pos x="wd2" y="hd2"/>
              </a:cxn>
              <a:cxn ang="5400000">
                <a:pos x="wd2" y="hd2"/>
              </a:cxn>
              <a:cxn ang="10800000">
                <a:pos x="wd2" y="hd2"/>
              </a:cxn>
              <a:cxn ang="16200000">
                <a:pos x="wd2" y="hd2"/>
              </a:cxn>
            </a:cxnLst>
            <a:rect l="0" t="0" r="r" b="b"/>
            <a:pathLst>
              <a:path w="21466" h="21590" extrusionOk="0">
                <a:moveTo>
                  <a:pt x="8881" y="2"/>
                </a:moveTo>
                <a:cubicBezTo>
                  <a:pt x="8799" y="6"/>
                  <a:pt x="8705" y="70"/>
                  <a:pt x="8625" y="33"/>
                </a:cubicBezTo>
                <a:cubicBezTo>
                  <a:pt x="8556" y="0"/>
                  <a:pt x="8406" y="-2"/>
                  <a:pt x="8344" y="74"/>
                </a:cubicBezTo>
                <a:cubicBezTo>
                  <a:pt x="8371" y="41"/>
                  <a:pt x="8427" y="150"/>
                  <a:pt x="8456" y="153"/>
                </a:cubicBezTo>
                <a:cubicBezTo>
                  <a:pt x="8366" y="153"/>
                  <a:pt x="8278" y="60"/>
                  <a:pt x="8187" y="81"/>
                </a:cubicBezTo>
                <a:cubicBezTo>
                  <a:pt x="8193" y="132"/>
                  <a:pt x="8194" y="115"/>
                  <a:pt x="8213" y="140"/>
                </a:cubicBezTo>
                <a:cubicBezTo>
                  <a:pt x="8150" y="167"/>
                  <a:pt x="8033" y="104"/>
                  <a:pt x="7966" y="99"/>
                </a:cubicBezTo>
                <a:cubicBezTo>
                  <a:pt x="7874" y="93"/>
                  <a:pt x="7785" y="147"/>
                  <a:pt x="7693" y="146"/>
                </a:cubicBezTo>
                <a:cubicBezTo>
                  <a:pt x="7694" y="256"/>
                  <a:pt x="7390" y="250"/>
                  <a:pt x="7333" y="328"/>
                </a:cubicBezTo>
                <a:cubicBezTo>
                  <a:pt x="7362" y="344"/>
                  <a:pt x="7393" y="338"/>
                  <a:pt x="7422" y="338"/>
                </a:cubicBezTo>
                <a:cubicBezTo>
                  <a:pt x="7412" y="495"/>
                  <a:pt x="7021" y="519"/>
                  <a:pt x="6954" y="539"/>
                </a:cubicBezTo>
                <a:cubicBezTo>
                  <a:pt x="6967" y="614"/>
                  <a:pt x="7068" y="639"/>
                  <a:pt x="7098" y="647"/>
                </a:cubicBezTo>
                <a:cubicBezTo>
                  <a:pt x="7062" y="686"/>
                  <a:pt x="6995" y="676"/>
                  <a:pt x="6953" y="698"/>
                </a:cubicBezTo>
                <a:cubicBezTo>
                  <a:pt x="6973" y="740"/>
                  <a:pt x="7037" y="742"/>
                  <a:pt x="7064" y="745"/>
                </a:cubicBezTo>
                <a:cubicBezTo>
                  <a:pt x="7043" y="759"/>
                  <a:pt x="7017" y="759"/>
                  <a:pt x="6999" y="786"/>
                </a:cubicBezTo>
                <a:cubicBezTo>
                  <a:pt x="7107" y="823"/>
                  <a:pt x="7205" y="779"/>
                  <a:pt x="7314" y="786"/>
                </a:cubicBezTo>
                <a:cubicBezTo>
                  <a:pt x="7365" y="789"/>
                  <a:pt x="7430" y="802"/>
                  <a:pt x="7479" y="835"/>
                </a:cubicBezTo>
                <a:cubicBezTo>
                  <a:pt x="7528" y="867"/>
                  <a:pt x="7473" y="889"/>
                  <a:pt x="7483" y="917"/>
                </a:cubicBezTo>
                <a:cubicBezTo>
                  <a:pt x="7491" y="942"/>
                  <a:pt x="7593" y="1003"/>
                  <a:pt x="7513" y="1045"/>
                </a:cubicBezTo>
                <a:cubicBezTo>
                  <a:pt x="7626" y="986"/>
                  <a:pt x="7463" y="1470"/>
                  <a:pt x="7451" y="1377"/>
                </a:cubicBezTo>
                <a:cubicBezTo>
                  <a:pt x="7462" y="1465"/>
                  <a:pt x="7566" y="1370"/>
                  <a:pt x="7596" y="1403"/>
                </a:cubicBezTo>
                <a:cubicBezTo>
                  <a:pt x="7591" y="1424"/>
                  <a:pt x="7564" y="1406"/>
                  <a:pt x="7566" y="1436"/>
                </a:cubicBezTo>
                <a:cubicBezTo>
                  <a:pt x="7609" y="1418"/>
                  <a:pt x="7644" y="1531"/>
                  <a:pt x="7642" y="1531"/>
                </a:cubicBezTo>
                <a:cubicBezTo>
                  <a:pt x="7637" y="1533"/>
                  <a:pt x="7468" y="1494"/>
                  <a:pt x="7468" y="1495"/>
                </a:cubicBezTo>
                <a:cubicBezTo>
                  <a:pt x="7475" y="1513"/>
                  <a:pt x="7481" y="1529"/>
                  <a:pt x="7488" y="1547"/>
                </a:cubicBezTo>
                <a:cubicBezTo>
                  <a:pt x="7449" y="1549"/>
                  <a:pt x="7432" y="1588"/>
                  <a:pt x="7413" y="1649"/>
                </a:cubicBezTo>
                <a:cubicBezTo>
                  <a:pt x="7455" y="1675"/>
                  <a:pt x="7528" y="1748"/>
                  <a:pt x="7562" y="1649"/>
                </a:cubicBezTo>
                <a:cubicBezTo>
                  <a:pt x="7596" y="1548"/>
                  <a:pt x="7620" y="1615"/>
                  <a:pt x="7600" y="1711"/>
                </a:cubicBezTo>
                <a:cubicBezTo>
                  <a:pt x="7599" y="1719"/>
                  <a:pt x="7305" y="1982"/>
                  <a:pt x="7407" y="2020"/>
                </a:cubicBezTo>
                <a:cubicBezTo>
                  <a:pt x="7406" y="2084"/>
                  <a:pt x="7327" y="2063"/>
                  <a:pt x="7364" y="2171"/>
                </a:cubicBezTo>
                <a:cubicBezTo>
                  <a:pt x="7402" y="2282"/>
                  <a:pt x="7359" y="2307"/>
                  <a:pt x="7374" y="2410"/>
                </a:cubicBezTo>
                <a:cubicBezTo>
                  <a:pt x="7396" y="2553"/>
                  <a:pt x="7470" y="2766"/>
                  <a:pt x="7469" y="2909"/>
                </a:cubicBezTo>
                <a:cubicBezTo>
                  <a:pt x="7589" y="2849"/>
                  <a:pt x="7688" y="3163"/>
                  <a:pt x="7772" y="2927"/>
                </a:cubicBezTo>
                <a:cubicBezTo>
                  <a:pt x="7804" y="2837"/>
                  <a:pt x="7866" y="2654"/>
                  <a:pt x="7912" y="2593"/>
                </a:cubicBezTo>
                <a:cubicBezTo>
                  <a:pt x="7925" y="2575"/>
                  <a:pt x="8046" y="2419"/>
                  <a:pt x="7985" y="2403"/>
                </a:cubicBezTo>
                <a:cubicBezTo>
                  <a:pt x="7992" y="2362"/>
                  <a:pt x="8044" y="2379"/>
                  <a:pt x="8043" y="2354"/>
                </a:cubicBezTo>
                <a:cubicBezTo>
                  <a:pt x="8035" y="2232"/>
                  <a:pt x="8050" y="2302"/>
                  <a:pt x="8107" y="2228"/>
                </a:cubicBezTo>
                <a:cubicBezTo>
                  <a:pt x="8213" y="2092"/>
                  <a:pt x="8371" y="2186"/>
                  <a:pt x="8476" y="1999"/>
                </a:cubicBezTo>
                <a:cubicBezTo>
                  <a:pt x="8577" y="1818"/>
                  <a:pt x="8622" y="1909"/>
                  <a:pt x="8740" y="1853"/>
                </a:cubicBezTo>
                <a:cubicBezTo>
                  <a:pt x="8812" y="1819"/>
                  <a:pt x="8896" y="1822"/>
                  <a:pt x="8962" y="1757"/>
                </a:cubicBezTo>
                <a:cubicBezTo>
                  <a:pt x="9019" y="1701"/>
                  <a:pt x="9109" y="1601"/>
                  <a:pt x="9174" y="1598"/>
                </a:cubicBezTo>
                <a:cubicBezTo>
                  <a:pt x="9147" y="1599"/>
                  <a:pt x="8982" y="1514"/>
                  <a:pt x="8964" y="1572"/>
                </a:cubicBezTo>
                <a:cubicBezTo>
                  <a:pt x="8997" y="1464"/>
                  <a:pt x="9035" y="1422"/>
                  <a:pt x="9090" y="1498"/>
                </a:cubicBezTo>
                <a:cubicBezTo>
                  <a:pt x="9119" y="1537"/>
                  <a:pt x="9213" y="1622"/>
                  <a:pt x="9214" y="1472"/>
                </a:cubicBezTo>
                <a:cubicBezTo>
                  <a:pt x="9215" y="1366"/>
                  <a:pt x="9096" y="1229"/>
                  <a:pt x="9050" y="1194"/>
                </a:cubicBezTo>
                <a:cubicBezTo>
                  <a:pt x="9093" y="1161"/>
                  <a:pt x="9337" y="1234"/>
                  <a:pt x="9345" y="1102"/>
                </a:cubicBezTo>
                <a:cubicBezTo>
                  <a:pt x="9325" y="1104"/>
                  <a:pt x="9305" y="1088"/>
                  <a:pt x="9285" y="1079"/>
                </a:cubicBezTo>
                <a:cubicBezTo>
                  <a:pt x="9301" y="1073"/>
                  <a:pt x="9423" y="1096"/>
                  <a:pt x="9416" y="1025"/>
                </a:cubicBezTo>
                <a:cubicBezTo>
                  <a:pt x="9411" y="975"/>
                  <a:pt x="9356" y="973"/>
                  <a:pt x="9407" y="922"/>
                </a:cubicBezTo>
                <a:cubicBezTo>
                  <a:pt x="9484" y="843"/>
                  <a:pt x="9343" y="786"/>
                  <a:pt x="9326" y="752"/>
                </a:cubicBezTo>
                <a:cubicBezTo>
                  <a:pt x="9342" y="752"/>
                  <a:pt x="9565" y="732"/>
                  <a:pt x="9513" y="642"/>
                </a:cubicBezTo>
                <a:cubicBezTo>
                  <a:pt x="9484" y="593"/>
                  <a:pt x="9394" y="582"/>
                  <a:pt x="9362" y="626"/>
                </a:cubicBezTo>
                <a:cubicBezTo>
                  <a:pt x="9491" y="373"/>
                  <a:pt x="9699" y="281"/>
                  <a:pt x="9877" y="197"/>
                </a:cubicBezTo>
                <a:cubicBezTo>
                  <a:pt x="9791" y="91"/>
                  <a:pt x="9665" y="189"/>
                  <a:pt x="9575" y="202"/>
                </a:cubicBezTo>
                <a:cubicBezTo>
                  <a:pt x="9516" y="211"/>
                  <a:pt x="9451" y="262"/>
                  <a:pt x="9394" y="259"/>
                </a:cubicBezTo>
                <a:cubicBezTo>
                  <a:pt x="9413" y="216"/>
                  <a:pt x="9465" y="89"/>
                  <a:pt x="9502" y="94"/>
                </a:cubicBezTo>
                <a:cubicBezTo>
                  <a:pt x="9291" y="66"/>
                  <a:pt x="9097" y="-10"/>
                  <a:pt x="8881" y="2"/>
                </a:cubicBezTo>
                <a:close/>
                <a:moveTo>
                  <a:pt x="7521" y="63"/>
                </a:moveTo>
                <a:cubicBezTo>
                  <a:pt x="7154" y="49"/>
                  <a:pt x="6403" y="161"/>
                  <a:pt x="6317" y="205"/>
                </a:cubicBezTo>
                <a:cubicBezTo>
                  <a:pt x="6342" y="192"/>
                  <a:pt x="6433" y="303"/>
                  <a:pt x="6468" y="308"/>
                </a:cubicBezTo>
                <a:cubicBezTo>
                  <a:pt x="6467" y="308"/>
                  <a:pt x="6464" y="311"/>
                  <a:pt x="6462" y="313"/>
                </a:cubicBezTo>
                <a:cubicBezTo>
                  <a:pt x="6486" y="312"/>
                  <a:pt x="6514" y="314"/>
                  <a:pt x="6536" y="328"/>
                </a:cubicBezTo>
                <a:cubicBezTo>
                  <a:pt x="6473" y="330"/>
                  <a:pt x="6432" y="408"/>
                  <a:pt x="6379" y="413"/>
                </a:cubicBezTo>
                <a:cubicBezTo>
                  <a:pt x="6443" y="407"/>
                  <a:pt x="6335" y="323"/>
                  <a:pt x="6328" y="320"/>
                </a:cubicBezTo>
                <a:cubicBezTo>
                  <a:pt x="6244" y="286"/>
                  <a:pt x="6223" y="201"/>
                  <a:pt x="6128" y="259"/>
                </a:cubicBezTo>
                <a:cubicBezTo>
                  <a:pt x="6106" y="272"/>
                  <a:pt x="5918" y="364"/>
                  <a:pt x="5977" y="436"/>
                </a:cubicBezTo>
                <a:cubicBezTo>
                  <a:pt x="6005" y="470"/>
                  <a:pt x="6052" y="455"/>
                  <a:pt x="6083" y="454"/>
                </a:cubicBezTo>
                <a:cubicBezTo>
                  <a:pt x="6026" y="471"/>
                  <a:pt x="5959" y="568"/>
                  <a:pt x="6063" y="575"/>
                </a:cubicBezTo>
                <a:cubicBezTo>
                  <a:pt x="6143" y="581"/>
                  <a:pt x="6216" y="552"/>
                  <a:pt x="6293" y="529"/>
                </a:cubicBezTo>
                <a:cubicBezTo>
                  <a:pt x="6271" y="539"/>
                  <a:pt x="6251" y="558"/>
                  <a:pt x="6245" y="588"/>
                </a:cubicBezTo>
                <a:cubicBezTo>
                  <a:pt x="6255" y="537"/>
                  <a:pt x="6382" y="697"/>
                  <a:pt x="6286" y="670"/>
                </a:cubicBezTo>
                <a:cubicBezTo>
                  <a:pt x="6265" y="664"/>
                  <a:pt x="6277" y="607"/>
                  <a:pt x="6233" y="608"/>
                </a:cubicBezTo>
                <a:cubicBezTo>
                  <a:pt x="6203" y="609"/>
                  <a:pt x="6171" y="694"/>
                  <a:pt x="6184" y="693"/>
                </a:cubicBezTo>
                <a:cubicBezTo>
                  <a:pt x="6159" y="693"/>
                  <a:pt x="6057" y="704"/>
                  <a:pt x="6047" y="768"/>
                </a:cubicBezTo>
                <a:cubicBezTo>
                  <a:pt x="6045" y="782"/>
                  <a:pt x="6201" y="786"/>
                  <a:pt x="6315" y="791"/>
                </a:cubicBezTo>
                <a:cubicBezTo>
                  <a:pt x="6193" y="816"/>
                  <a:pt x="6033" y="962"/>
                  <a:pt x="5968" y="770"/>
                </a:cubicBezTo>
                <a:cubicBezTo>
                  <a:pt x="5983" y="764"/>
                  <a:pt x="6014" y="774"/>
                  <a:pt x="6025" y="750"/>
                </a:cubicBezTo>
                <a:cubicBezTo>
                  <a:pt x="5934" y="745"/>
                  <a:pt x="5769" y="558"/>
                  <a:pt x="5687" y="698"/>
                </a:cubicBezTo>
                <a:cubicBezTo>
                  <a:pt x="5701" y="698"/>
                  <a:pt x="5708" y="691"/>
                  <a:pt x="5716" y="716"/>
                </a:cubicBezTo>
                <a:cubicBezTo>
                  <a:pt x="5742" y="807"/>
                  <a:pt x="5826" y="699"/>
                  <a:pt x="5844" y="752"/>
                </a:cubicBezTo>
                <a:cubicBezTo>
                  <a:pt x="5875" y="848"/>
                  <a:pt x="5786" y="849"/>
                  <a:pt x="5784" y="930"/>
                </a:cubicBezTo>
                <a:cubicBezTo>
                  <a:pt x="5783" y="965"/>
                  <a:pt x="5973" y="969"/>
                  <a:pt x="5932" y="973"/>
                </a:cubicBezTo>
                <a:cubicBezTo>
                  <a:pt x="6001" y="966"/>
                  <a:pt x="6157" y="919"/>
                  <a:pt x="6220" y="955"/>
                </a:cubicBezTo>
                <a:cubicBezTo>
                  <a:pt x="6259" y="977"/>
                  <a:pt x="6440" y="961"/>
                  <a:pt x="6410" y="899"/>
                </a:cubicBezTo>
                <a:cubicBezTo>
                  <a:pt x="6411" y="898"/>
                  <a:pt x="6449" y="877"/>
                  <a:pt x="6438" y="853"/>
                </a:cubicBezTo>
                <a:cubicBezTo>
                  <a:pt x="6426" y="826"/>
                  <a:pt x="6412" y="809"/>
                  <a:pt x="6396" y="799"/>
                </a:cubicBezTo>
                <a:cubicBezTo>
                  <a:pt x="6402" y="799"/>
                  <a:pt x="6433" y="801"/>
                  <a:pt x="6433" y="801"/>
                </a:cubicBezTo>
                <a:cubicBezTo>
                  <a:pt x="6419" y="880"/>
                  <a:pt x="6591" y="782"/>
                  <a:pt x="6631" y="732"/>
                </a:cubicBezTo>
                <a:cubicBezTo>
                  <a:pt x="6612" y="724"/>
                  <a:pt x="6582" y="739"/>
                  <a:pt x="6567" y="716"/>
                </a:cubicBezTo>
                <a:cubicBezTo>
                  <a:pt x="6599" y="642"/>
                  <a:pt x="6645" y="703"/>
                  <a:pt x="6672" y="613"/>
                </a:cubicBezTo>
                <a:cubicBezTo>
                  <a:pt x="6681" y="584"/>
                  <a:pt x="6858" y="556"/>
                  <a:pt x="6890" y="521"/>
                </a:cubicBezTo>
                <a:cubicBezTo>
                  <a:pt x="6884" y="517"/>
                  <a:pt x="6877" y="503"/>
                  <a:pt x="6869" y="500"/>
                </a:cubicBezTo>
                <a:cubicBezTo>
                  <a:pt x="6937" y="414"/>
                  <a:pt x="7049" y="418"/>
                  <a:pt x="7126" y="380"/>
                </a:cubicBezTo>
                <a:cubicBezTo>
                  <a:pt x="7226" y="330"/>
                  <a:pt x="7327" y="278"/>
                  <a:pt x="7429" y="248"/>
                </a:cubicBezTo>
                <a:cubicBezTo>
                  <a:pt x="7457" y="240"/>
                  <a:pt x="7721" y="143"/>
                  <a:pt x="7722" y="128"/>
                </a:cubicBezTo>
                <a:cubicBezTo>
                  <a:pt x="7723" y="87"/>
                  <a:pt x="7643" y="68"/>
                  <a:pt x="7521" y="63"/>
                </a:cubicBezTo>
                <a:close/>
                <a:moveTo>
                  <a:pt x="11442" y="248"/>
                </a:moveTo>
                <a:cubicBezTo>
                  <a:pt x="11361" y="244"/>
                  <a:pt x="11281" y="263"/>
                  <a:pt x="11247" y="313"/>
                </a:cubicBezTo>
                <a:cubicBezTo>
                  <a:pt x="11285" y="350"/>
                  <a:pt x="11324" y="366"/>
                  <a:pt x="11365" y="377"/>
                </a:cubicBezTo>
                <a:cubicBezTo>
                  <a:pt x="11357" y="375"/>
                  <a:pt x="11349" y="374"/>
                  <a:pt x="11371" y="380"/>
                </a:cubicBezTo>
                <a:cubicBezTo>
                  <a:pt x="11444" y="398"/>
                  <a:pt x="11584" y="448"/>
                  <a:pt x="11639" y="318"/>
                </a:cubicBezTo>
                <a:cubicBezTo>
                  <a:pt x="11604" y="279"/>
                  <a:pt x="11523" y="253"/>
                  <a:pt x="11442" y="248"/>
                </a:cubicBezTo>
                <a:close/>
                <a:moveTo>
                  <a:pt x="14700" y="251"/>
                </a:moveTo>
                <a:cubicBezTo>
                  <a:pt x="14650" y="258"/>
                  <a:pt x="14611" y="289"/>
                  <a:pt x="14637" y="372"/>
                </a:cubicBezTo>
                <a:cubicBezTo>
                  <a:pt x="14662" y="471"/>
                  <a:pt x="14738" y="381"/>
                  <a:pt x="14777" y="392"/>
                </a:cubicBezTo>
                <a:cubicBezTo>
                  <a:pt x="14742" y="425"/>
                  <a:pt x="14831" y="483"/>
                  <a:pt x="14841" y="485"/>
                </a:cubicBezTo>
                <a:cubicBezTo>
                  <a:pt x="14922" y="501"/>
                  <a:pt x="15004" y="523"/>
                  <a:pt x="15086" y="516"/>
                </a:cubicBezTo>
                <a:cubicBezTo>
                  <a:pt x="15088" y="511"/>
                  <a:pt x="15089" y="509"/>
                  <a:pt x="15090" y="503"/>
                </a:cubicBezTo>
                <a:cubicBezTo>
                  <a:pt x="15046" y="475"/>
                  <a:pt x="15035" y="388"/>
                  <a:pt x="14985" y="380"/>
                </a:cubicBezTo>
                <a:cubicBezTo>
                  <a:pt x="14915" y="367"/>
                  <a:pt x="14888" y="332"/>
                  <a:pt x="14827" y="274"/>
                </a:cubicBezTo>
                <a:cubicBezTo>
                  <a:pt x="14811" y="259"/>
                  <a:pt x="14750" y="244"/>
                  <a:pt x="14700" y="251"/>
                </a:cubicBezTo>
                <a:close/>
                <a:moveTo>
                  <a:pt x="11039" y="336"/>
                </a:moveTo>
                <a:cubicBezTo>
                  <a:pt x="11003" y="325"/>
                  <a:pt x="10966" y="327"/>
                  <a:pt x="10938" y="344"/>
                </a:cubicBezTo>
                <a:cubicBezTo>
                  <a:pt x="10810" y="420"/>
                  <a:pt x="11042" y="529"/>
                  <a:pt x="11056" y="531"/>
                </a:cubicBezTo>
                <a:cubicBezTo>
                  <a:pt x="10940" y="560"/>
                  <a:pt x="11172" y="771"/>
                  <a:pt x="11196" y="716"/>
                </a:cubicBezTo>
                <a:cubicBezTo>
                  <a:pt x="11221" y="528"/>
                  <a:pt x="11313" y="460"/>
                  <a:pt x="11396" y="565"/>
                </a:cubicBezTo>
                <a:cubicBezTo>
                  <a:pt x="11392" y="577"/>
                  <a:pt x="11389" y="588"/>
                  <a:pt x="11385" y="601"/>
                </a:cubicBezTo>
                <a:cubicBezTo>
                  <a:pt x="11403" y="719"/>
                  <a:pt x="11540" y="594"/>
                  <a:pt x="11566" y="585"/>
                </a:cubicBezTo>
                <a:cubicBezTo>
                  <a:pt x="11498" y="476"/>
                  <a:pt x="11209" y="307"/>
                  <a:pt x="11122" y="336"/>
                </a:cubicBezTo>
                <a:cubicBezTo>
                  <a:pt x="11120" y="361"/>
                  <a:pt x="11126" y="384"/>
                  <a:pt x="11133" y="405"/>
                </a:cubicBezTo>
                <a:cubicBezTo>
                  <a:pt x="11109" y="371"/>
                  <a:pt x="11075" y="347"/>
                  <a:pt x="11039" y="336"/>
                </a:cubicBezTo>
                <a:close/>
                <a:moveTo>
                  <a:pt x="5588" y="428"/>
                </a:moveTo>
                <a:cubicBezTo>
                  <a:pt x="5534" y="424"/>
                  <a:pt x="5478" y="433"/>
                  <a:pt x="5469" y="434"/>
                </a:cubicBezTo>
                <a:cubicBezTo>
                  <a:pt x="5473" y="448"/>
                  <a:pt x="5514" y="456"/>
                  <a:pt x="5504" y="480"/>
                </a:cubicBezTo>
                <a:cubicBezTo>
                  <a:pt x="5484" y="498"/>
                  <a:pt x="5462" y="510"/>
                  <a:pt x="5440" y="513"/>
                </a:cubicBezTo>
                <a:cubicBezTo>
                  <a:pt x="5468" y="521"/>
                  <a:pt x="5711" y="665"/>
                  <a:pt x="5697" y="495"/>
                </a:cubicBezTo>
                <a:cubicBezTo>
                  <a:pt x="5693" y="447"/>
                  <a:pt x="5641" y="432"/>
                  <a:pt x="5588" y="428"/>
                </a:cubicBezTo>
                <a:close/>
                <a:moveTo>
                  <a:pt x="15170" y="470"/>
                </a:moveTo>
                <a:cubicBezTo>
                  <a:pt x="15142" y="473"/>
                  <a:pt x="15120" y="545"/>
                  <a:pt x="15096" y="544"/>
                </a:cubicBezTo>
                <a:cubicBezTo>
                  <a:pt x="15111" y="709"/>
                  <a:pt x="15232" y="619"/>
                  <a:pt x="15293" y="613"/>
                </a:cubicBezTo>
                <a:cubicBezTo>
                  <a:pt x="15267" y="627"/>
                  <a:pt x="15226" y="681"/>
                  <a:pt x="15247" y="745"/>
                </a:cubicBezTo>
                <a:cubicBezTo>
                  <a:pt x="15213" y="739"/>
                  <a:pt x="15180" y="752"/>
                  <a:pt x="15149" y="783"/>
                </a:cubicBezTo>
                <a:lnTo>
                  <a:pt x="15165" y="799"/>
                </a:lnTo>
                <a:cubicBezTo>
                  <a:pt x="15107" y="846"/>
                  <a:pt x="15039" y="762"/>
                  <a:pt x="14977" y="793"/>
                </a:cubicBezTo>
                <a:cubicBezTo>
                  <a:pt x="14938" y="814"/>
                  <a:pt x="14901" y="829"/>
                  <a:pt x="14860" y="837"/>
                </a:cubicBezTo>
                <a:cubicBezTo>
                  <a:pt x="14777" y="853"/>
                  <a:pt x="14717" y="924"/>
                  <a:pt x="14660" y="1038"/>
                </a:cubicBezTo>
                <a:lnTo>
                  <a:pt x="14668" y="1089"/>
                </a:lnTo>
                <a:cubicBezTo>
                  <a:pt x="14618" y="1100"/>
                  <a:pt x="14340" y="1078"/>
                  <a:pt x="14498" y="1284"/>
                </a:cubicBezTo>
                <a:cubicBezTo>
                  <a:pt x="14426" y="1258"/>
                  <a:pt x="14350" y="1250"/>
                  <a:pt x="14287" y="1338"/>
                </a:cubicBezTo>
                <a:cubicBezTo>
                  <a:pt x="14268" y="1258"/>
                  <a:pt x="14243" y="1198"/>
                  <a:pt x="14194" y="1210"/>
                </a:cubicBezTo>
                <a:lnTo>
                  <a:pt x="14197" y="1272"/>
                </a:lnTo>
                <a:lnTo>
                  <a:pt x="14205" y="1272"/>
                </a:lnTo>
                <a:cubicBezTo>
                  <a:pt x="14208" y="1272"/>
                  <a:pt x="14214" y="1287"/>
                  <a:pt x="14214" y="1300"/>
                </a:cubicBezTo>
                <a:cubicBezTo>
                  <a:pt x="14185" y="1339"/>
                  <a:pt x="14153" y="1328"/>
                  <a:pt x="14144" y="1413"/>
                </a:cubicBezTo>
                <a:cubicBezTo>
                  <a:pt x="14138" y="1411"/>
                  <a:pt x="14131" y="1410"/>
                  <a:pt x="14124" y="1408"/>
                </a:cubicBezTo>
                <a:cubicBezTo>
                  <a:pt x="14099" y="1292"/>
                  <a:pt x="14137" y="1196"/>
                  <a:pt x="14034" y="1184"/>
                </a:cubicBezTo>
                <a:cubicBezTo>
                  <a:pt x="14004" y="1181"/>
                  <a:pt x="13972" y="1182"/>
                  <a:pt x="13942" y="1182"/>
                </a:cubicBezTo>
                <a:cubicBezTo>
                  <a:pt x="13878" y="1182"/>
                  <a:pt x="13903" y="1270"/>
                  <a:pt x="13889" y="1346"/>
                </a:cubicBezTo>
                <a:cubicBezTo>
                  <a:pt x="13878" y="1407"/>
                  <a:pt x="13832" y="1371"/>
                  <a:pt x="13825" y="1444"/>
                </a:cubicBezTo>
                <a:cubicBezTo>
                  <a:pt x="13816" y="1524"/>
                  <a:pt x="13862" y="1510"/>
                  <a:pt x="13868" y="1541"/>
                </a:cubicBezTo>
                <a:cubicBezTo>
                  <a:pt x="13881" y="1594"/>
                  <a:pt x="13874" y="1640"/>
                  <a:pt x="13892" y="1701"/>
                </a:cubicBezTo>
                <a:cubicBezTo>
                  <a:pt x="13827" y="1660"/>
                  <a:pt x="13762" y="1637"/>
                  <a:pt x="13695" y="1616"/>
                </a:cubicBezTo>
                <a:cubicBezTo>
                  <a:pt x="13620" y="1599"/>
                  <a:pt x="13533" y="1513"/>
                  <a:pt x="13460" y="1513"/>
                </a:cubicBezTo>
                <a:cubicBezTo>
                  <a:pt x="13348" y="1513"/>
                  <a:pt x="13573" y="1730"/>
                  <a:pt x="13580" y="1742"/>
                </a:cubicBezTo>
                <a:cubicBezTo>
                  <a:pt x="13571" y="1746"/>
                  <a:pt x="13562" y="1750"/>
                  <a:pt x="13552" y="1752"/>
                </a:cubicBezTo>
                <a:lnTo>
                  <a:pt x="13555" y="1737"/>
                </a:lnTo>
                <a:cubicBezTo>
                  <a:pt x="13466" y="1675"/>
                  <a:pt x="13347" y="1803"/>
                  <a:pt x="13263" y="1819"/>
                </a:cubicBezTo>
                <a:cubicBezTo>
                  <a:pt x="13263" y="1791"/>
                  <a:pt x="13283" y="1738"/>
                  <a:pt x="13288" y="1706"/>
                </a:cubicBezTo>
                <a:cubicBezTo>
                  <a:pt x="13208" y="1691"/>
                  <a:pt x="13138" y="1767"/>
                  <a:pt x="13064" y="1811"/>
                </a:cubicBezTo>
                <a:cubicBezTo>
                  <a:pt x="13025" y="1835"/>
                  <a:pt x="12922" y="1866"/>
                  <a:pt x="12928" y="1978"/>
                </a:cubicBezTo>
                <a:cubicBezTo>
                  <a:pt x="12932" y="2060"/>
                  <a:pt x="12820" y="1950"/>
                  <a:pt x="12814" y="1943"/>
                </a:cubicBezTo>
                <a:cubicBezTo>
                  <a:pt x="12845" y="1909"/>
                  <a:pt x="12940" y="1900"/>
                  <a:pt x="12853" y="1811"/>
                </a:cubicBezTo>
                <a:cubicBezTo>
                  <a:pt x="12790" y="1747"/>
                  <a:pt x="12725" y="1751"/>
                  <a:pt x="12657" y="1750"/>
                </a:cubicBezTo>
                <a:cubicBezTo>
                  <a:pt x="12661" y="1824"/>
                  <a:pt x="12684" y="1823"/>
                  <a:pt x="12710" y="1863"/>
                </a:cubicBezTo>
                <a:cubicBezTo>
                  <a:pt x="12706" y="1853"/>
                  <a:pt x="12718" y="2123"/>
                  <a:pt x="12759" y="2035"/>
                </a:cubicBezTo>
                <a:cubicBezTo>
                  <a:pt x="12756" y="2058"/>
                  <a:pt x="12753" y="2081"/>
                  <a:pt x="12752" y="2104"/>
                </a:cubicBezTo>
                <a:cubicBezTo>
                  <a:pt x="12673" y="2022"/>
                  <a:pt x="12629" y="2079"/>
                  <a:pt x="12555" y="2143"/>
                </a:cubicBezTo>
                <a:cubicBezTo>
                  <a:pt x="12477" y="2211"/>
                  <a:pt x="12534" y="2253"/>
                  <a:pt x="12563" y="2313"/>
                </a:cubicBezTo>
                <a:cubicBezTo>
                  <a:pt x="12552" y="2349"/>
                  <a:pt x="12445" y="2259"/>
                  <a:pt x="12433" y="2248"/>
                </a:cubicBezTo>
                <a:cubicBezTo>
                  <a:pt x="12403" y="2224"/>
                  <a:pt x="12358" y="2257"/>
                  <a:pt x="12330" y="2282"/>
                </a:cubicBezTo>
                <a:cubicBezTo>
                  <a:pt x="12362" y="2365"/>
                  <a:pt x="12399" y="2389"/>
                  <a:pt x="12446" y="2421"/>
                </a:cubicBezTo>
                <a:cubicBezTo>
                  <a:pt x="12384" y="2499"/>
                  <a:pt x="12295" y="2285"/>
                  <a:pt x="12262" y="2243"/>
                </a:cubicBezTo>
                <a:cubicBezTo>
                  <a:pt x="12274" y="2204"/>
                  <a:pt x="12285" y="2162"/>
                  <a:pt x="12262" y="2120"/>
                </a:cubicBezTo>
                <a:cubicBezTo>
                  <a:pt x="12335" y="2147"/>
                  <a:pt x="12750" y="2199"/>
                  <a:pt x="12562" y="1883"/>
                </a:cubicBezTo>
                <a:cubicBezTo>
                  <a:pt x="12483" y="1751"/>
                  <a:pt x="12232" y="1633"/>
                  <a:pt x="12131" y="1660"/>
                </a:cubicBezTo>
                <a:cubicBezTo>
                  <a:pt x="12129" y="1650"/>
                  <a:pt x="12124" y="1647"/>
                  <a:pt x="12118" y="1652"/>
                </a:cubicBezTo>
                <a:cubicBezTo>
                  <a:pt x="12133" y="1652"/>
                  <a:pt x="12082" y="1585"/>
                  <a:pt x="12067" y="1580"/>
                </a:cubicBezTo>
                <a:cubicBezTo>
                  <a:pt x="12044" y="1572"/>
                  <a:pt x="12010" y="1585"/>
                  <a:pt x="11985" y="1585"/>
                </a:cubicBezTo>
                <a:cubicBezTo>
                  <a:pt x="11979" y="1585"/>
                  <a:pt x="11978" y="1596"/>
                  <a:pt x="11974" y="1603"/>
                </a:cubicBezTo>
                <a:lnTo>
                  <a:pt x="11976" y="1590"/>
                </a:lnTo>
                <a:cubicBezTo>
                  <a:pt x="11958" y="1582"/>
                  <a:pt x="11941" y="1571"/>
                  <a:pt x="11923" y="1562"/>
                </a:cubicBezTo>
                <a:cubicBezTo>
                  <a:pt x="11944" y="1552"/>
                  <a:pt x="11963" y="1546"/>
                  <a:pt x="11982" y="1529"/>
                </a:cubicBezTo>
                <a:lnTo>
                  <a:pt x="11981" y="1516"/>
                </a:lnTo>
                <a:cubicBezTo>
                  <a:pt x="11976" y="1475"/>
                  <a:pt x="11854" y="1439"/>
                  <a:pt x="11840" y="1459"/>
                </a:cubicBezTo>
                <a:cubicBezTo>
                  <a:pt x="11841" y="1350"/>
                  <a:pt x="11756" y="1460"/>
                  <a:pt x="11742" y="1493"/>
                </a:cubicBezTo>
                <a:cubicBezTo>
                  <a:pt x="11742" y="1460"/>
                  <a:pt x="11738" y="1440"/>
                  <a:pt x="11725" y="1431"/>
                </a:cubicBezTo>
                <a:cubicBezTo>
                  <a:pt x="11726" y="1435"/>
                  <a:pt x="11724" y="1439"/>
                  <a:pt x="11711" y="1439"/>
                </a:cubicBezTo>
                <a:lnTo>
                  <a:pt x="11711" y="1421"/>
                </a:lnTo>
                <a:cubicBezTo>
                  <a:pt x="11641" y="1414"/>
                  <a:pt x="11559" y="1447"/>
                  <a:pt x="11491" y="1475"/>
                </a:cubicBezTo>
                <a:lnTo>
                  <a:pt x="11486" y="1508"/>
                </a:lnTo>
                <a:cubicBezTo>
                  <a:pt x="11491" y="1513"/>
                  <a:pt x="11496" y="1516"/>
                  <a:pt x="11501" y="1521"/>
                </a:cubicBezTo>
                <a:cubicBezTo>
                  <a:pt x="11499" y="1526"/>
                  <a:pt x="11423" y="1532"/>
                  <a:pt x="11449" y="1570"/>
                </a:cubicBezTo>
                <a:cubicBezTo>
                  <a:pt x="11447" y="1573"/>
                  <a:pt x="11428" y="1593"/>
                  <a:pt x="11424" y="1593"/>
                </a:cubicBezTo>
                <a:cubicBezTo>
                  <a:pt x="11395" y="1584"/>
                  <a:pt x="11364" y="1530"/>
                  <a:pt x="11335" y="1565"/>
                </a:cubicBezTo>
                <a:cubicBezTo>
                  <a:pt x="11323" y="1579"/>
                  <a:pt x="11148" y="1704"/>
                  <a:pt x="11251" y="1724"/>
                </a:cubicBezTo>
                <a:cubicBezTo>
                  <a:pt x="11228" y="1787"/>
                  <a:pt x="11198" y="1721"/>
                  <a:pt x="11199" y="1680"/>
                </a:cubicBezTo>
                <a:cubicBezTo>
                  <a:pt x="11156" y="1674"/>
                  <a:pt x="11042" y="1782"/>
                  <a:pt x="11037" y="1858"/>
                </a:cubicBezTo>
                <a:cubicBezTo>
                  <a:pt x="11078" y="1853"/>
                  <a:pt x="11118" y="1837"/>
                  <a:pt x="11159" y="1827"/>
                </a:cubicBezTo>
                <a:cubicBezTo>
                  <a:pt x="11098" y="1848"/>
                  <a:pt x="10940" y="2215"/>
                  <a:pt x="10931" y="2331"/>
                </a:cubicBezTo>
                <a:cubicBezTo>
                  <a:pt x="10890" y="2344"/>
                  <a:pt x="10858" y="2452"/>
                  <a:pt x="10827" y="2454"/>
                </a:cubicBezTo>
                <a:cubicBezTo>
                  <a:pt x="10791" y="2454"/>
                  <a:pt x="10781" y="2388"/>
                  <a:pt x="10763" y="2480"/>
                </a:cubicBezTo>
                <a:cubicBezTo>
                  <a:pt x="10755" y="2522"/>
                  <a:pt x="10667" y="2595"/>
                  <a:pt x="10650" y="2593"/>
                </a:cubicBezTo>
                <a:cubicBezTo>
                  <a:pt x="10652" y="2610"/>
                  <a:pt x="10650" y="2615"/>
                  <a:pt x="10642" y="2611"/>
                </a:cubicBezTo>
                <a:cubicBezTo>
                  <a:pt x="10642" y="2616"/>
                  <a:pt x="10638" y="2634"/>
                  <a:pt x="10638" y="2637"/>
                </a:cubicBezTo>
                <a:cubicBezTo>
                  <a:pt x="10611" y="2675"/>
                  <a:pt x="10559" y="2654"/>
                  <a:pt x="10569" y="2765"/>
                </a:cubicBezTo>
                <a:cubicBezTo>
                  <a:pt x="10576" y="2840"/>
                  <a:pt x="10556" y="3028"/>
                  <a:pt x="10577" y="3092"/>
                </a:cubicBezTo>
                <a:cubicBezTo>
                  <a:pt x="10615" y="3211"/>
                  <a:pt x="10639" y="3342"/>
                  <a:pt x="10738" y="3300"/>
                </a:cubicBezTo>
                <a:cubicBezTo>
                  <a:pt x="10778" y="3283"/>
                  <a:pt x="10892" y="3156"/>
                  <a:pt x="10897" y="3081"/>
                </a:cubicBezTo>
                <a:cubicBezTo>
                  <a:pt x="10904" y="3113"/>
                  <a:pt x="10902" y="3118"/>
                  <a:pt x="10923" y="3140"/>
                </a:cubicBezTo>
                <a:cubicBezTo>
                  <a:pt x="10918" y="3147"/>
                  <a:pt x="10913" y="3154"/>
                  <a:pt x="10907" y="3158"/>
                </a:cubicBezTo>
                <a:cubicBezTo>
                  <a:pt x="10939" y="3298"/>
                  <a:pt x="10969" y="3419"/>
                  <a:pt x="11026" y="3529"/>
                </a:cubicBezTo>
                <a:cubicBezTo>
                  <a:pt x="11007" y="3546"/>
                  <a:pt x="11003" y="3584"/>
                  <a:pt x="11018" y="3616"/>
                </a:cubicBezTo>
                <a:cubicBezTo>
                  <a:pt x="11007" y="3605"/>
                  <a:pt x="10964" y="3655"/>
                  <a:pt x="10955" y="3665"/>
                </a:cubicBezTo>
                <a:cubicBezTo>
                  <a:pt x="10903" y="3718"/>
                  <a:pt x="10983" y="3735"/>
                  <a:pt x="10975" y="3783"/>
                </a:cubicBezTo>
                <a:cubicBezTo>
                  <a:pt x="10964" y="3840"/>
                  <a:pt x="10937" y="3742"/>
                  <a:pt x="10940" y="3842"/>
                </a:cubicBezTo>
                <a:cubicBezTo>
                  <a:pt x="10927" y="3850"/>
                  <a:pt x="10893" y="3866"/>
                  <a:pt x="10881" y="3845"/>
                </a:cubicBezTo>
                <a:cubicBezTo>
                  <a:pt x="10884" y="3825"/>
                  <a:pt x="10891" y="3765"/>
                  <a:pt x="10886" y="3747"/>
                </a:cubicBezTo>
                <a:cubicBezTo>
                  <a:pt x="10896" y="3755"/>
                  <a:pt x="10931" y="3798"/>
                  <a:pt x="10930" y="3801"/>
                </a:cubicBezTo>
                <a:cubicBezTo>
                  <a:pt x="10985" y="3703"/>
                  <a:pt x="10849" y="3628"/>
                  <a:pt x="10878" y="3734"/>
                </a:cubicBezTo>
                <a:cubicBezTo>
                  <a:pt x="10873" y="3731"/>
                  <a:pt x="10868" y="3730"/>
                  <a:pt x="10862" y="3729"/>
                </a:cubicBezTo>
                <a:cubicBezTo>
                  <a:pt x="10868" y="3716"/>
                  <a:pt x="10899" y="3593"/>
                  <a:pt x="10899" y="3590"/>
                </a:cubicBezTo>
                <a:cubicBezTo>
                  <a:pt x="10902" y="3594"/>
                  <a:pt x="10905" y="3598"/>
                  <a:pt x="10911" y="3598"/>
                </a:cubicBezTo>
                <a:cubicBezTo>
                  <a:pt x="10913" y="3598"/>
                  <a:pt x="10910" y="3388"/>
                  <a:pt x="10926" y="3315"/>
                </a:cubicBezTo>
                <a:cubicBezTo>
                  <a:pt x="10879" y="3336"/>
                  <a:pt x="10833" y="3386"/>
                  <a:pt x="10790" y="3426"/>
                </a:cubicBezTo>
                <a:cubicBezTo>
                  <a:pt x="10750" y="3462"/>
                  <a:pt x="10737" y="3672"/>
                  <a:pt x="10784" y="3698"/>
                </a:cubicBezTo>
                <a:cubicBezTo>
                  <a:pt x="10782" y="3716"/>
                  <a:pt x="10774" y="3731"/>
                  <a:pt x="10774" y="3750"/>
                </a:cubicBezTo>
                <a:cubicBezTo>
                  <a:pt x="10767" y="3744"/>
                  <a:pt x="10761" y="3739"/>
                  <a:pt x="10754" y="3734"/>
                </a:cubicBezTo>
                <a:cubicBezTo>
                  <a:pt x="10763" y="3753"/>
                  <a:pt x="10770" y="3842"/>
                  <a:pt x="10787" y="3842"/>
                </a:cubicBezTo>
                <a:cubicBezTo>
                  <a:pt x="10771" y="3842"/>
                  <a:pt x="10774" y="3847"/>
                  <a:pt x="10766" y="3853"/>
                </a:cubicBezTo>
                <a:cubicBezTo>
                  <a:pt x="10765" y="3848"/>
                  <a:pt x="10785" y="3917"/>
                  <a:pt x="10784" y="3922"/>
                </a:cubicBezTo>
                <a:cubicBezTo>
                  <a:pt x="10769" y="3923"/>
                  <a:pt x="10753" y="3944"/>
                  <a:pt x="10758" y="3978"/>
                </a:cubicBezTo>
                <a:cubicBezTo>
                  <a:pt x="10723" y="3973"/>
                  <a:pt x="10539" y="3955"/>
                  <a:pt x="10578" y="4115"/>
                </a:cubicBezTo>
                <a:cubicBezTo>
                  <a:pt x="10523" y="4014"/>
                  <a:pt x="10573" y="4005"/>
                  <a:pt x="10528" y="4138"/>
                </a:cubicBezTo>
                <a:cubicBezTo>
                  <a:pt x="10500" y="4223"/>
                  <a:pt x="10458" y="4287"/>
                  <a:pt x="10415" y="4333"/>
                </a:cubicBezTo>
                <a:lnTo>
                  <a:pt x="10413" y="4331"/>
                </a:lnTo>
                <a:cubicBezTo>
                  <a:pt x="10333" y="4318"/>
                  <a:pt x="10358" y="4416"/>
                  <a:pt x="10327" y="4485"/>
                </a:cubicBezTo>
                <a:cubicBezTo>
                  <a:pt x="10324" y="4492"/>
                  <a:pt x="10220" y="4614"/>
                  <a:pt x="10228" y="4613"/>
                </a:cubicBezTo>
                <a:cubicBezTo>
                  <a:pt x="10191" y="4613"/>
                  <a:pt x="10147" y="4553"/>
                  <a:pt x="10111" y="4536"/>
                </a:cubicBezTo>
                <a:cubicBezTo>
                  <a:pt x="10127" y="4728"/>
                  <a:pt x="10133" y="4640"/>
                  <a:pt x="10067" y="4724"/>
                </a:cubicBezTo>
                <a:cubicBezTo>
                  <a:pt x="10028" y="4686"/>
                  <a:pt x="10020" y="4701"/>
                  <a:pt x="9980" y="4701"/>
                </a:cubicBezTo>
                <a:cubicBezTo>
                  <a:pt x="9928" y="4728"/>
                  <a:pt x="9880" y="4865"/>
                  <a:pt x="9972" y="4873"/>
                </a:cubicBezTo>
                <a:cubicBezTo>
                  <a:pt x="10020" y="4931"/>
                  <a:pt x="10055" y="4883"/>
                  <a:pt x="10084" y="4999"/>
                </a:cubicBezTo>
                <a:cubicBezTo>
                  <a:pt x="10096" y="5046"/>
                  <a:pt x="10109" y="5077"/>
                  <a:pt x="10131" y="5104"/>
                </a:cubicBezTo>
                <a:cubicBezTo>
                  <a:pt x="10170" y="5117"/>
                  <a:pt x="10122" y="5515"/>
                  <a:pt x="10102" y="5541"/>
                </a:cubicBezTo>
                <a:cubicBezTo>
                  <a:pt x="10104" y="5544"/>
                  <a:pt x="10009" y="5520"/>
                  <a:pt x="10001" y="5521"/>
                </a:cubicBezTo>
                <a:cubicBezTo>
                  <a:pt x="9977" y="5528"/>
                  <a:pt x="9930" y="5570"/>
                  <a:pt x="9910" y="5570"/>
                </a:cubicBezTo>
                <a:cubicBezTo>
                  <a:pt x="9879" y="5570"/>
                  <a:pt x="9664" y="5362"/>
                  <a:pt x="9647" y="5526"/>
                </a:cubicBezTo>
                <a:cubicBezTo>
                  <a:pt x="9632" y="5567"/>
                  <a:pt x="9568" y="5570"/>
                  <a:pt x="9581" y="5631"/>
                </a:cubicBezTo>
                <a:cubicBezTo>
                  <a:pt x="9596" y="5700"/>
                  <a:pt x="9610" y="5731"/>
                  <a:pt x="9596" y="5814"/>
                </a:cubicBezTo>
                <a:cubicBezTo>
                  <a:pt x="9607" y="5796"/>
                  <a:pt x="9627" y="5766"/>
                  <a:pt x="9641" y="5760"/>
                </a:cubicBezTo>
                <a:cubicBezTo>
                  <a:pt x="9641" y="5764"/>
                  <a:pt x="9642" y="5769"/>
                  <a:pt x="9642" y="5773"/>
                </a:cubicBezTo>
                <a:cubicBezTo>
                  <a:pt x="9631" y="5782"/>
                  <a:pt x="9617" y="5801"/>
                  <a:pt x="9606" y="5816"/>
                </a:cubicBezTo>
                <a:cubicBezTo>
                  <a:pt x="9617" y="5964"/>
                  <a:pt x="9512" y="6347"/>
                  <a:pt x="9589" y="6382"/>
                </a:cubicBezTo>
                <a:cubicBezTo>
                  <a:pt x="9604" y="6418"/>
                  <a:pt x="9578" y="6578"/>
                  <a:pt x="9575" y="6613"/>
                </a:cubicBezTo>
                <a:cubicBezTo>
                  <a:pt x="9615" y="6614"/>
                  <a:pt x="9658" y="6619"/>
                  <a:pt x="9696" y="6593"/>
                </a:cubicBezTo>
                <a:cubicBezTo>
                  <a:pt x="9699" y="6581"/>
                  <a:pt x="9699" y="6569"/>
                  <a:pt x="9699" y="6557"/>
                </a:cubicBezTo>
                <a:cubicBezTo>
                  <a:pt x="9733" y="6574"/>
                  <a:pt x="9776" y="6827"/>
                  <a:pt x="9818" y="6737"/>
                </a:cubicBezTo>
                <a:cubicBezTo>
                  <a:pt x="9856" y="6655"/>
                  <a:pt x="9892" y="6617"/>
                  <a:pt x="9956" y="6626"/>
                </a:cubicBezTo>
                <a:cubicBezTo>
                  <a:pt x="9970" y="6625"/>
                  <a:pt x="10022" y="6636"/>
                  <a:pt x="10025" y="6639"/>
                </a:cubicBezTo>
                <a:cubicBezTo>
                  <a:pt x="10044" y="6657"/>
                  <a:pt x="10091" y="6496"/>
                  <a:pt x="10129" y="6487"/>
                </a:cubicBezTo>
                <a:cubicBezTo>
                  <a:pt x="10132" y="6431"/>
                  <a:pt x="10218" y="6280"/>
                  <a:pt x="10209" y="6264"/>
                </a:cubicBezTo>
                <a:cubicBezTo>
                  <a:pt x="10133" y="6134"/>
                  <a:pt x="10253" y="6086"/>
                  <a:pt x="10257" y="5963"/>
                </a:cubicBezTo>
                <a:cubicBezTo>
                  <a:pt x="10260" y="5901"/>
                  <a:pt x="10418" y="5840"/>
                  <a:pt x="10433" y="5706"/>
                </a:cubicBezTo>
                <a:cubicBezTo>
                  <a:pt x="10393" y="5551"/>
                  <a:pt x="10504" y="5572"/>
                  <a:pt x="10543" y="5572"/>
                </a:cubicBezTo>
                <a:cubicBezTo>
                  <a:pt x="10630" y="5572"/>
                  <a:pt x="10630" y="5636"/>
                  <a:pt x="10708" y="5526"/>
                </a:cubicBezTo>
                <a:cubicBezTo>
                  <a:pt x="10768" y="5563"/>
                  <a:pt x="10769" y="5433"/>
                  <a:pt x="10809" y="5433"/>
                </a:cubicBezTo>
                <a:cubicBezTo>
                  <a:pt x="10907" y="5442"/>
                  <a:pt x="10881" y="5623"/>
                  <a:pt x="10942" y="5701"/>
                </a:cubicBezTo>
                <a:cubicBezTo>
                  <a:pt x="10984" y="5756"/>
                  <a:pt x="11019" y="5875"/>
                  <a:pt x="11063" y="5912"/>
                </a:cubicBezTo>
                <a:cubicBezTo>
                  <a:pt x="11073" y="5920"/>
                  <a:pt x="11148" y="5978"/>
                  <a:pt x="11149" y="5981"/>
                </a:cubicBezTo>
                <a:cubicBezTo>
                  <a:pt x="11153" y="6001"/>
                  <a:pt x="11242" y="6133"/>
                  <a:pt x="11255" y="6138"/>
                </a:cubicBezTo>
                <a:cubicBezTo>
                  <a:pt x="11290" y="6150"/>
                  <a:pt x="11328" y="6392"/>
                  <a:pt x="11270" y="6397"/>
                </a:cubicBezTo>
                <a:cubicBezTo>
                  <a:pt x="11244" y="6395"/>
                  <a:pt x="11228" y="6459"/>
                  <a:pt x="11214" y="6459"/>
                </a:cubicBezTo>
                <a:cubicBezTo>
                  <a:pt x="11178" y="6459"/>
                  <a:pt x="11072" y="6372"/>
                  <a:pt x="11054" y="6449"/>
                </a:cubicBezTo>
                <a:cubicBezTo>
                  <a:pt x="11036" y="6525"/>
                  <a:pt x="11206" y="6691"/>
                  <a:pt x="11232" y="6691"/>
                </a:cubicBezTo>
                <a:cubicBezTo>
                  <a:pt x="11273" y="6691"/>
                  <a:pt x="11255" y="6502"/>
                  <a:pt x="11272" y="6464"/>
                </a:cubicBezTo>
                <a:cubicBezTo>
                  <a:pt x="11285" y="6506"/>
                  <a:pt x="11459" y="6254"/>
                  <a:pt x="11344" y="6171"/>
                </a:cubicBezTo>
                <a:cubicBezTo>
                  <a:pt x="11343" y="6126"/>
                  <a:pt x="11354" y="6093"/>
                  <a:pt x="11373" y="6071"/>
                </a:cubicBezTo>
                <a:cubicBezTo>
                  <a:pt x="11399" y="6071"/>
                  <a:pt x="11427" y="6138"/>
                  <a:pt x="11438" y="6176"/>
                </a:cubicBezTo>
                <a:cubicBezTo>
                  <a:pt x="11581" y="6094"/>
                  <a:pt x="11298" y="5901"/>
                  <a:pt x="11301" y="5883"/>
                </a:cubicBezTo>
                <a:cubicBezTo>
                  <a:pt x="11323" y="5798"/>
                  <a:pt x="11293" y="5811"/>
                  <a:pt x="11258" y="5811"/>
                </a:cubicBezTo>
                <a:cubicBezTo>
                  <a:pt x="11182" y="5811"/>
                  <a:pt x="11179" y="5663"/>
                  <a:pt x="11144" y="5580"/>
                </a:cubicBezTo>
                <a:cubicBezTo>
                  <a:pt x="11114" y="5510"/>
                  <a:pt x="11062" y="5490"/>
                  <a:pt x="11050" y="5395"/>
                </a:cubicBezTo>
                <a:cubicBezTo>
                  <a:pt x="11027" y="5294"/>
                  <a:pt x="11065" y="5291"/>
                  <a:pt x="11092" y="5246"/>
                </a:cubicBezTo>
                <a:cubicBezTo>
                  <a:pt x="11088" y="5289"/>
                  <a:pt x="11105" y="5348"/>
                  <a:pt x="11118" y="5379"/>
                </a:cubicBezTo>
                <a:cubicBezTo>
                  <a:pt x="11133" y="5359"/>
                  <a:pt x="11146" y="5359"/>
                  <a:pt x="11159" y="5382"/>
                </a:cubicBezTo>
                <a:cubicBezTo>
                  <a:pt x="11162" y="5374"/>
                  <a:pt x="11172" y="5336"/>
                  <a:pt x="11177" y="5336"/>
                </a:cubicBezTo>
                <a:cubicBezTo>
                  <a:pt x="11176" y="5336"/>
                  <a:pt x="11249" y="5567"/>
                  <a:pt x="11293" y="5585"/>
                </a:cubicBezTo>
                <a:cubicBezTo>
                  <a:pt x="11338" y="5604"/>
                  <a:pt x="11376" y="5682"/>
                  <a:pt x="11417" y="5724"/>
                </a:cubicBezTo>
                <a:cubicBezTo>
                  <a:pt x="11428" y="5739"/>
                  <a:pt x="11439" y="5754"/>
                  <a:pt x="11451" y="5768"/>
                </a:cubicBezTo>
                <a:cubicBezTo>
                  <a:pt x="11451" y="5768"/>
                  <a:pt x="11455" y="5753"/>
                  <a:pt x="11458" y="5742"/>
                </a:cubicBezTo>
                <a:cubicBezTo>
                  <a:pt x="11475" y="5770"/>
                  <a:pt x="11487" y="5799"/>
                  <a:pt x="11508" y="5809"/>
                </a:cubicBezTo>
                <a:cubicBezTo>
                  <a:pt x="11510" y="5955"/>
                  <a:pt x="11491" y="5986"/>
                  <a:pt x="11538" y="6102"/>
                </a:cubicBezTo>
                <a:cubicBezTo>
                  <a:pt x="11497" y="6122"/>
                  <a:pt x="11539" y="6214"/>
                  <a:pt x="11556" y="6184"/>
                </a:cubicBezTo>
                <a:cubicBezTo>
                  <a:pt x="11575" y="6230"/>
                  <a:pt x="11586" y="6281"/>
                  <a:pt x="11585" y="6343"/>
                </a:cubicBezTo>
                <a:cubicBezTo>
                  <a:pt x="11610" y="6348"/>
                  <a:pt x="11634" y="6365"/>
                  <a:pt x="11656" y="6392"/>
                </a:cubicBezTo>
                <a:cubicBezTo>
                  <a:pt x="11640" y="6412"/>
                  <a:pt x="11629" y="6437"/>
                  <a:pt x="11620" y="6467"/>
                </a:cubicBezTo>
                <a:cubicBezTo>
                  <a:pt x="11672" y="6537"/>
                  <a:pt x="11634" y="6604"/>
                  <a:pt x="11690" y="6670"/>
                </a:cubicBezTo>
                <a:cubicBezTo>
                  <a:pt x="11691" y="6654"/>
                  <a:pt x="11696" y="6612"/>
                  <a:pt x="11707" y="6616"/>
                </a:cubicBezTo>
                <a:cubicBezTo>
                  <a:pt x="11719" y="6635"/>
                  <a:pt x="11719" y="6695"/>
                  <a:pt x="11731" y="6724"/>
                </a:cubicBezTo>
                <a:cubicBezTo>
                  <a:pt x="11734" y="6710"/>
                  <a:pt x="11740" y="6660"/>
                  <a:pt x="11748" y="6660"/>
                </a:cubicBezTo>
                <a:cubicBezTo>
                  <a:pt x="11754" y="6660"/>
                  <a:pt x="11785" y="6718"/>
                  <a:pt x="11789" y="6732"/>
                </a:cubicBezTo>
                <a:cubicBezTo>
                  <a:pt x="11789" y="6671"/>
                  <a:pt x="11783" y="6604"/>
                  <a:pt x="11767" y="6552"/>
                </a:cubicBezTo>
                <a:cubicBezTo>
                  <a:pt x="11785" y="6557"/>
                  <a:pt x="11803" y="6543"/>
                  <a:pt x="11805" y="6503"/>
                </a:cubicBezTo>
                <a:cubicBezTo>
                  <a:pt x="11821" y="6510"/>
                  <a:pt x="11856" y="6511"/>
                  <a:pt x="11842" y="6459"/>
                </a:cubicBezTo>
                <a:cubicBezTo>
                  <a:pt x="11854" y="6456"/>
                  <a:pt x="11865" y="6446"/>
                  <a:pt x="11873" y="6428"/>
                </a:cubicBezTo>
                <a:cubicBezTo>
                  <a:pt x="11860" y="6383"/>
                  <a:pt x="11693" y="6096"/>
                  <a:pt x="11734" y="6050"/>
                </a:cubicBezTo>
                <a:cubicBezTo>
                  <a:pt x="11734" y="6111"/>
                  <a:pt x="11847" y="6095"/>
                  <a:pt x="11808" y="6020"/>
                </a:cubicBezTo>
                <a:cubicBezTo>
                  <a:pt x="11861" y="6028"/>
                  <a:pt x="11882" y="5986"/>
                  <a:pt x="11947" y="6020"/>
                </a:cubicBezTo>
                <a:cubicBezTo>
                  <a:pt x="11967" y="6004"/>
                  <a:pt x="11988" y="5964"/>
                  <a:pt x="11998" y="5912"/>
                </a:cubicBezTo>
                <a:cubicBezTo>
                  <a:pt x="11998" y="5888"/>
                  <a:pt x="11998" y="5823"/>
                  <a:pt x="11991" y="5865"/>
                </a:cubicBezTo>
                <a:cubicBezTo>
                  <a:pt x="11994" y="5866"/>
                  <a:pt x="11996" y="5861"/>
                  <a:pt x="11999" y="5860"/>
                </a:cubicBezTo>
                <a:cubicBezTo>
                  <a:pt x="11996" y="5879"/>
                  <a:pt x="11997" y="5904"/>
                  <a:pt x="12005" y="5932"/>
                </a:cubicBezTo>
                <a:cubicBezTo>
                  <a:pt x="11991" y="5950"/>
                  <a:pt x="11954" y="6079"/>
                  <a:pt x="11985" y="6102"/>
                </a:cubicBezTo>
                <a:cubicBezTo>
                  <a:pt x="11951" y="6181"/>
                  <a:pt x="11974" y="6288"/>
                  <a:pt x="12023" y="6292"/>
                </a:cubicBezTo>
                <a:cubicBezTo>
                  <a:pt x="12030" y="6459"/>
                  <a:pt x="12073" y="6740"/>
                  <a:pt x="12176" y="6737"/>
                </a:cubicBezTo>
                <a:cubicBezTo>
                  <a:pt x="12204" y="6740"/>
                  <a:pt x="12336" y="6925"/>
                  <a:pt x="12337" y="6734"/>
                </a:cubicBezTo>
                <a:cubicBezTo>
                  <a:pt x="12338" y="6663"/>
                  <a:pt x="12454" y="6840"/>
                  <a:pt x="12456" y="6842"/>
                </a:cubicBezTo>
                <a:cubicBezTo>
                  <a:pt x="12520" y="6901"/>
                  <a:pt x="12559" y="6740"/>
                  <a:pt x="12603" y="6729"/>
                </a:cubicBezTo>
                <a:cubicBezTo>
                  <a:pt x="12625" y="6729"/>
                  <a:pt x="12645" y="6785"/>
                  <a:pt x="12670" y="6760"/>
                </a:cubicBezTo>
                <a:cubicBezTo>
                  <a:pt x="12665" y="6806"/>
                  <a:pt x="12683" y="6849"/>
                  <a:pt x="12679" y="6901"/>
                </a:cubicBezTo>
                <a:cubicBezTo>
                  <a:pt x="12679" y="6901"/>
                  <a:pt x="12697" y="6911"/>
                  <a:pt x="12698" y="6912"/>
                </a:cubicBezTo>
                <a:cubicBezTo>
                  <a:pt x="12700" y="6949"/>
                  <a:pt x="12694" y="6991"/>
                  <a:pt x="12706" y="7025"/>
                </a:cubicBezTo>
                <a:cubicBezTo>
                  <a:pt x="12672" y="7086"/>
                  <a:pt x="12666" y="7158"/>
                  <a:pt x="12656" y="7241"/>
                </a:cubicBezTo>
                <a:cubicBezTo>
                  <a:pt x="12627" y="7259"/>
                  <a:pt x="12618" y="7422"/>
                  <a:pt x="12596" y="7511"/>
                </a:cubicBezTo>
                <a:cubicBezTo>
                  <a:pt x="12596" y="7511"/>
                  <a:pt x="12595" y="7510"/>
                  <a:pt x="12595" y="7511"/>
                </a:cubicBezTo>
                <a:cubicBezTo>
                  <a:pt x="12556" y="7536"/>
                  <a:pt x="12515" y="7529"/>
                  <a:pt x="12476" y="7544"/>
                </a:cubicBezTo>
                <a:cubicBezTo>
                  <a:pt x="12463" y="7544"/>
                  <a:pt x="12400" y="7481"/>
                  <a:pt x="12385" y="7469"/>
                </a:cubicBezTo>
                <a:cubicBezTo>
                  <a:pt x="12370" y="7466"/>
                  <a:pt x="12330" y="7482"/>
                  <a:pt x="12323" y="7477"/>
                </a:cubicBezTo>
                <a:cubicBezTo>
                  <a:pt x="12317" y="7477"/>
                  <a:pt x="12307" y="7461"/>
                  <a:pt x="12302" y="7457"/>
                </a:cubicBezTo>
                <a:cubicBezTo>
                  <a:pt x="12301" y="7460"/>
                  <a:pt x="12291" y="7521"/>
                  <a:pt x="12293" y="7521"/>
                </a:cubicBezTo>
                <a:cubicBezTo>
                  <a:pt x="12237" y="7537"/>
                  <a:pt x="12214" y="7612"/>
                  <a:pt x="12151" y="7536"/>
                </a:cubicBezTo>
                <a:cubicBezTo>
                  <a:pt x="12101" y="7474"/>
                  <a:pt x="12014" y="7441"/>
                  <a:pt x="11956" y="7477"/>
                </a:cubicBezTo>
                <a:cubicBezTo>
                  <a:pt x="11953" y="7458"/>
                  <a:pt x="11775" y="7290"/>
                  <a:pt x="11763" y="7284"/>
                </a:cubicBezTo>
                <a:cubicBezTo>
                  <a:pt x="11703" y="7256"/>
                  <a:pt x="11590" y="7275"/>
                  <a:pt x="11562" y="7421"/>
                </a:cubicBezTo>
                <a:cubicBezTo>
                  <a:pt x="11547" y="7499"/>
                  <a:pt x="11581" y="7559"/>
                  <a:pt x="11569" y="7626"/>
                </a:cubicBezTo>
                <a:cubicBezTo>
                  <a:pt x="11549" y="7729"/>
                  <a:pt x="11276" y="7523"/>
                  <a:pt x="11269" y="7431"/>
                </a:cubicBezTo>
                <a:cubicBezTo>
                  <a:pt x="11258" y="7288"/>
                  <a:pt x="11046" y="7228"/>
                  <a:pt x="10985" y="7217"/>
                </a:cubicBezTo>
                <a:cubicBezTo>
                  <a:pt x="10983" y="7180"/>
                  <a:pt x="10972" y="7158"/>
                  <a:pt x="10952" y="7153"/>
                </a:cubicBezTo>
                <a:lnTo>
                  <a:pt x="10952" y="7151"/>
                </a:lnTo>
                <a:cubicBezTo>
                  <a:pt x="10941" y="7152"/>
                  <a:pt x="10904" y="7141"/>
                  <a:pt x="10908" y="7104"/>
                </a:cubicBezTo>
                <a:cubicBezTo>
                  <a:pt x="10908" y="7092"/>
                  <a:pt x="10976" y="6985"/>
                  <a:pt x="10981" y="6937"/>
                </a:cubicBezTo>
                <a:cubicBezTo>
                  <a:pt x="10991" y="6849"/>
                  <a:pt x="10952" y="6852"/>
                  <a:pt x="10955" y="6814"/>
                </a:cubicBezTo>
                <a:cubicBezTo>
                  <a:pt x="10936" y="6780"/>
                  <a:pt x="11027" y="6517"/>
                  <a:pt x="10926" y="6634"/>
                </a:cubicBezTo>
                <a:cubicBezTo>
                  <a:pt x="10916" y="6559"/>
                  <a:pt x="10733" y="6554"/>
                  <a:pt x="10691" y="6585"/>
                </a:cubicBezTo>
                <a:cubicBezTo>
                  <a:pt x="10683" y="6585"/>
                  <a:pt x="10559" y="6593"/>
                  <a:pt x="10570" y="6629"/>
                </a:cubicBezTo>
                <a:cubicBezTo>
                  <a:pt x="10498" y="6546"/>
                  <a:pt x="10380" y="6638"/>
                  <a:pt x="10310" y="6673"/>
                </a:cubicBezTo>
                <a:cubicBezTo>
                  <a:pt x="10215" y="6673"/>
                  <a:pt x="10114" y="6823"/>
                  <a:pt x="10026" y="6883"/>
                </a:cubicBezTo>
                <a:cubicBezTo>
                  <a:pt x="10022" y="6875"/>
                  <a:pt x="10019" y="6863"/>
                  <a:pt x="10017" y="6852"/>
                </a:cubicBezTo>
                <a:lnTo>
                  <a:pt x="10010" y="6855"/>
                </a:lnTo>
                <a:lnTo>
                  <a:pt x="10006" y="6837"/>
                </a:lnTo>
                <a:cubicBezTo>
                  <a:pt x="9967" y="6883"/>
                  <a:pt x="9898" y="6881"/>
                  <a:pt x="9859" y="6829"/>
                </a:cubicBezTo>
                <a:cubicBezTo>
                  <a:pt x="9860" y="6798"/>
                  <a:pt x="9860" y="6768"/>
                  <a:pt x="9859" y="6737"/>
                </a:cubicBezTo>
                <a:cubicBezTo>
                  <a:pt x="9754" y="6746"/>
                  <a:pt x="9776" y="6953"/>
                  <a:pt x="9720" y="7066"/>
                </a:cubicBezTo>
                <a:cubicBezTo>
                  <a:pt x="9666" y="7174"/>
                  <a:pt x="9589" y="7177"/>
                  <a:pt x="9540" y="7313"/>
                </a:cubicBezTo>
                <a:cubicBezTo>
                  <a:pt x="9532" y="7407"/>
                  <a:pt x="9486" y="7465"/>
                  <a:pt x="9489" y="7565"/>
                </a:cubicBezTo>
                <a:cubicBezTo>
                  <a:pt x="9493" y="7697"/>
                  <a:pt x="9489" y="7781"/>
                  <a:pt x="9435" y="7870"/>
                </a:cubicBezTo>
                <a:cubicBezTo>
                  <a:pt x="9370" y="7977"/>
                  <a:pt x="9297" y="8057"/>
                  <a:pt x="9210" y="8050"/>
                </a:cubicBezTo>
                <a:cubicBezTo>
                  <a:pt x="9201" y="8191"/>
                  <a:pt x="9128" y="8214"/>
                  <a:pt x="9112" y="8320"/>
                </a:cubicBezTo>
                <a:cubicBezTo>
                  <a:pt x="9087" y="8489"/>
                  <a:pt x="9062" y="8574"/>
                  <a:pt x="8996" y="8698"/>
                </a:cubicBezTo>
                <a:lnTo>
                  <a:pt x="9003" y="8719"/>
                </a:lnTo>
                <a:cubicBezTo>
                  <a:pt x="8964" y="8841"/>
                  <a:pt x="8886" y="9055"/>
                  <a:pt x="8925" y="9189"/>
                </a:cubicBezTo>
                <a:lnTo>
                  <a:pt x="8937" y="9189"/>
                </a:lnTo>
                <a:cubicBezTo>
                  <a:pt x="8955" y="9189"/>
                  <a:pt x="8943" y="9318"/>
                  <a:pt x="8976" y="9310"/>
                </a:cubicBezTo>
                <a:cubicBezTo>
                  <a:pt x="8980" y="9329"/>
                  <a:pt x="8989" y="9444"/>
                  <a:pt x="8972" y="9444"/>
                </a:cubicBezTo>
                <a:lnTo>
                  <a:pt x="8953" y="9459"/>
                </a:lnTo>
                <a:cubicBezTo>
                  <a:pt x="9026" y="9625"/>
                  <a:pt x="8982" y="9784"/>
                  <a:pt x="8951" y="9966"/>
                </a:cubicBezTo>
                <a:cubicBezTo>
                  <a:pt x="8939" y="9961"/>
                  <a:pt x="8926" y="9967"/>
                  <a:pt x="8914" y="9978"/>
                </a:cubicBezTo>
                <a:cubicBezTo>
                  <a:pt x="8946" y="10073"/>
                  <a:pt x="8881" y="10180"/>
                  <a:pt x="8844" y="10241"/>
                </a:cubicBezTo>
                <a:cubicBezTo>
                  <a:pt x="8903" y="10253"/>
                  <a:pt x="8916" y="10375"/>
                  <a:pt x="8910" y="10472"/>
                </a:cubicBezTo>
                <a:cubicBezTo>
                  <a:pt x="8909" y="10472"/>
                  <a:pt x="8909" y="10472"/>
                  <a:pt x="8908" y="10472"/>
                </a:cubicBezTo>
                <a:cubicBezTo>
                  <a:pt x="8907" y="10478"/>
                  <a:pt x="8905" y="10483"/>
                  <a:pt x="8902" y="10485"/>
                </a:cubicBezTo>
                <a:cubicBezTo>
                  <a:pt x="8893" y="10575"/>
                  <a:pt x="8936" y="10741"/>
                  <a:pt x="8999" y="10714"/>
                </a:cubicBezTo>
                <a:cubicBezTo>
                  <a:pt x="9001" y="10778"/>
                  <a:pt x="9029" y="10804"/>
                  <a:pt x="9034" y="10868"/>
                </a:cubicBezTo>
                <a:cubicBezTo>
                  <a:pt x="9051" y="10874"/>
                  <a:pt x="9061" y="10859"/>
                  <a:pt x="9069" y="10832"/>
                </a:cubicBezTo>
                <a:cubicBezTo>
                  <a:pt x="9085" y="10936"/>
                  <a:pt x="9144" y="10961"/>
                  <a:pt x="9155" y="11043"/>
                </a:cubicBezTo>
                <a:cubicBezTo>
                  <a:pt x="9182" y="11127"/>
                  <a:pt x="9179" y="11175"/>
                  <a:pt x="9193" y="11274"/>
                </a:cubicBezTo>
                <a:lnTo>
                  <a:pt x="9205" y="11274"/>
                </a:lnTo>
                <a:cubicBezTo>
                  <a:pt x="9217" y="11322"/>
                  <a:pt x="9313" y="11566"/>
                  <a:pt x="9350" y="11536"/>
                </a:cubicBezTo>
                <a:cubicBezTo>
                  <a:pt x="9417" y="11673"/>
                  <a:pt x="9478" y="11792"/>
                  <a:pt x="9576" y="11888"/>
                </a:cubicBezTo>
                <a:cubicBezTo>
                  <a:pt x="9575" y="11922"/>
                  <a:pt x="9574" y="11957"/>
                  <a:pt x="9573" y="11991"/>
                </a:cubicBezTo>
                <a:cubicBezTo>
                  <a:pt x="9591" y="11970"/>
                  <a:pt x="9610" y="11949"/>
                  <a:pt x="9629" y="11929"/>
                </a:cubicBezTo>
                <a:lnTo>
                  <a:pt x="9631" y="11932"/>
                </a:lnTo>
                <a:lnTo>
                  <a:pt x="9631" y="11924"/>
                </a:lnTo>
                <a:cubicBezTo>
                  <a:pt x="9693" y="11861"/>
                  <a:pt x="9752" y="11814"/>
                  <a:pt x="9822" y="11819"/>
                </a:cubicBezTo>
                <a:cubicBezTo>
                  <a:pt x="9854" y="11821"/>
                  <a:pt x="9930" y="11873"/>
                  <a:pt x="9955" y="11816"/>
                </a:cubicBezTo>
                <a:cubicBezTo>
                  <a:pt x="9970" y="11829"/>
                  <a:pt x="9983" y="11845"/>
                  <a:pt x="9997" y="11860"/>
                </a:cubicBezTo>
                <a:cubicBezTo>
                  <a:pt x="10048" y="11794"/>
                  <a:pt x="10236" y="11715"/>
                  <a:pt x="10247" y="11642"/>
                </a:cubicBezTo>
                <a:cubicBezTo>
                  <a:pt x="10260" y="11653"/>
                  <a:pt x="10266" y="11665"/>
                  <a:pt x="10271" y="11624"/>
                </a:cubicBezTo>
                <a:cubicBezTo>
                  <a:pt x="10272" y="11622"/>
                  <a:pt x="10277" y="11616"/>
                  <a:pt x="10285" y="11611"/>
                </a:cubicBezTo>
                <a:cubicBezTo>
                  <a:pt x="10305" y="11649"/>
                  <a:pt x="10355" y="11615"/>
                  <a:pt x="10379" y="11600"/>
                </a:cubicBezTo>
                <a:lnTo>
                  <a:pt x="10379" y="11598"/>
                </a:lnTo>
                <a:cubicBezTo>
                  <a:pt x="10537" y="11588"/>
                  <a:pt x="10500" y="11686"/>
                  <a:pt x="10576" y="11883"/>
                </a:cubicBezTo>
                <a:cubicBezTo>
                  <a:pt x="10616" y="11989"/>
                  <a:pt x="10736" y="11923"/>
                  <a:pt x="10788" y="11901"/>
                </a:cubicBezTo>
                <a:cubicBezTo>
                  <a:pt x="10794" y="11947"/>
                  <a:pt x="10815" y="11996"/>
                  <a:pt x="10841" y="11994"/>
                </a:cubicBezTo>
                <a:cubicBezTo>
                  <a:pt x="10839" y="12019"/>
                  <a:pt x="10856" y="12212"/>
                  <a:pt x="10858" y="12233"/>
                </a:cubicBezTo>
                <a:lnTo>
                  <a:pt x="10853" y="12233"/>
                </a:lnTo>
                <a:cubicBezTo>
                  <a:pt x="10848" y="12347"/>
                  <a:pt x="10796" y="12436"/>
                  <a:pt x="10849" y="12487"/>
                </a:cubicBezTo>
                <a:cubicBezTo>
                  <a:pt x="10842" y="12573"/>
                  <a:pt x="10839" y="12660"/>
                  <a:pt x="10790" y="12672"/>
                </a:cubicBezTo>
                <a:cubicBezTo>
                  <a:pt x="10817" y="12902"/>
                  <a:pt x="10884" y="13027"/>
                  <a:pt x="10957" y="13205"/>
                </a:cubicBezTo>
                <a:cubicBezTo>
                  <a:pt x="10953" y="13223"/>
                  <a:pt x="10950" y="13241"/>
                  <a:pt x="10944" y="13259"/>
                </a:cubicBezTo>
                <a:cubicBezTo>
                  <a:pt x="10980" y="13325"/>
                  <a:pt x="11002" y="13411"/>
                  <a:pt x="11033" y="13482"/>
                </a:cubicBezTo>
                <a:lnTo>
                  <a:pt x="11050" y="13454"/>
                </a:lnTo>
                <a:cubicBezTo>
                  <a:pt x="11057" y="13475"/>
                  <a:pt x="11049" y="13476"/>
                  <a:pt x="11048" y="13500"/>
                </a:cubicBezTo>
                <a:lnTo>
                  <a:pt x="11041" y="13503"/>
                </a:lnTo>
                <a:cubicBezTo>
                  <a:pt x="11042" y="13591"/>
                  <a:pt x="11152" y="13996"/>
                  <a:pt x="11126" y="14053"/>
                </a:cubicBezTo>
                <a:cubicBezTo>
                  <a:pt x="11072" y="14117"/>
                  <a:pt x="11110" y="14244"/>
                  <a:pt x="11137" y="14330"/>
                </a:cubicBezTo>
                <a:cubicBezTo>
                  <a:pt x="11205" y="14548"/>
                  <a:pt x="11105" y="14582"/>
                  <a:pt x="11091" y="14716"/>
                </a:cubicBezTo>
                <a:cubicBezTo>
                  <a:pt x="11078" y="14830"/>
                  <a:pt x="11041" y="15115"/>
                  <a:pt x="11005" y="15192"/>
                </a:cubicBezTo>
                <a:cubicBezTo>
                  <a:pt x="11008" y="15202"/>
                  <a:pt x="11012" y="15216"/>
                  <a:pt x="11013" y="15228"/>
                </a:cubicBezTo>
                <a:lnTo>
                  <a:pt x="11008" y="15230"/>
                </a:lnTo>
                <a:cubicBezTo>
                  <a:pt x="11012" y="15285"/>
                  <a:pt x="11007" y="15349"/>
                  <a:pt x="11008" y="15405"/>
                </a:cubicBezTo>
                <a:lnTo>
                  <a:pt x="11005" y="15408"/>
                </a:lnTo>
                <a:cubicBezTo>
                  <a:pt x="10988" y="15781"/>
                  <a:pt x="11227" y="16085"/>
                  <a:pt x="11204" y="16467"/>
                </a:cubicBezTo>
                <a:cubicBezTo>
                  <a:pt x="11193" y="16665"/>
                  <a:pt x="11239" y="17221"/>
                  <a:pt x="11359" y="17292"/>
                </a:cubicBezTo>
                <a:cubicBezTo>
                  <a:pt x="11383" y="17342"/>
                  <a:pt x="11503" y="17844"/>
                  <a:pt x="11480" y="17901"/>
                </a:cubicBezTo>
                <a:cubicBezTo>
                  <a:pt x="11401" y="17947"/>
                  <a:pt x="11479" y="18024"/>
                  <a:pt x="11486" y="18094"/>
                </a:cubicBezTo>
                <a:cubicBezTo>
                  <a:pt x="11444" y="18309"/>
                  <a:pt x="11681" y="18289"/>
                  <a:pt x="11742" y="18222"/>
                </a:cubicBezTo>
                <a:cubicBezTo>
                  <a:pt x="11812" y="18143"/>
                  <a:pt x="11881" y="18191"/>
                  <a:pt x="11961" y="18204"/>
                </a:cubicBezTo>
                <a:cubicBezTo>
                  <a:pt x="11961" y="18204"/>
                  <a:pt x="11965" y="18175"/>
                  <a:pt x="11965" y="18174"/>
                </a:cubicBezTo>
                <a:cubicBezTo>
                  <a:pt x="12108" y="18186"/>
                  <a:pt x="12218" y="17923"/>
                  <a:pt x="12315" y="17755"/>
                </a:cubicBezTo>
                <a:cubicBezTo>
                  <a:pt x="12365" y="17666"/>
                  <a:pt x="12386" y="17557"/>
                  <a:pt x="12422" y="17449"/>
                </a:cubicBezTo>
                <a:cubicBezTo>
                  <a:pt x="12442" y="17388"/>
                  <a:pt x="12492" y="17347"/>
                  <a:pt x="12508" y="17284"/>
                </a:cubicBezTo>
                <a:cubicBezTo>
                  <a:pt x="12531" y="17191"/>
                  <a:pt x="12552" y="17105"/>
                  <a:pt x="12563" y="16989"/>
                </a:cubicBezTo>
                <a:lnTo>
                  <a:pt x="12566" y="16989"/>
                </a:lnTo>
                <a:cubicBezTo>
                  <a:pt x="12570" y="16935"/>
                  <a:pt x="12572" y="16883"/>
                  <a:pt x="12571" y="16829"/>
                </a:cubicBezTo>
                <a:lnTo>
                  <a:pt x="12557" y="16827"/>
                </a:lnTo>
                <a:cubicBezTo>
                  <a:pt x="12569" y="16726"/>
                  <a:pt x="12605" y="16733"/>
                  <a:pt x="12649" y="16685"/>
                </a:cubicBezTo>
                <a:cubicBezTo>
                  <a:pt x="12725" y="16602"/>
                  <a:pt x="12744" y="16591"/>
                  <a:pt x="12760" y="16433"/>
                </a:cubicBezTo>
                <a:cubicBezTo>
                  <a:pt x="12766" y="16296"/>
                  <a:pt x="12772" y="16199"/>
                  <a:pt x="12751" y="16066"/>
                </a:cubicBezTo>
                <a:cubicBezTo>
                  <a:pt x="12714" y="15834"/>
                  <a:pt x="12746" y="15821"/>
                  <a:pt x="12834" y="15678"/>
                </a:cubicBezTo>
                <a:cubicBezTo>
                  <a:pt x="12903" y="15565"/>
                  <a:pt x="12927" y="15491"/>
                  <a:pt x="13015" y="15400"/>
                </a:cubicBezTo>
                <a:cubicBezTo>
                  <a:pt x="13081" y="15332"/>
                  <a:pt x="13218" y="15101"/>
                  <a:pt x="13176" y="14924"/>
                </a:cubicBezTo>
                <a:cubicBezTo>
                  <a:pt x="13163" y="14870"/>
                  <a:pt x="13178" y="14258"/>
                  <a:pt x="13150" y="14266"/>
                </a:cubicBezTo>
                <a:cubicBezTo>
                  <a:pt x="13144" y="14238"/>
                  <a:pt x="13116" y="14202"/>
                  <a:pt x="13101" y="14202"/>
                </a:cubicBezTo>
                <a:cubicBezTo>
                  <a:pt x="13067" y="14119"/>
                  <a:pt x="13095" y="13938"/>
                  <a:pt x="13072" y="13855"/>
                </a:cubicBezTo>
                <a:cubicBezTo>
                  <a:pt x="13063" y="13826"/>
                  <a:pt x="13083" y="13782"/>
                  <a:pt x="13085" y="13755"/>
                </a:cubicBezTo>
                <a:cubicBezTo>
                  <a:pt x="13092" y="13673"/>
                  <a:pt x="13051" y="13680"/>
                  <a:pt x="13037" y="13629"/>
                </a:cubicBezTo>
                <a:cubicBezTo>
                  <a:pt x="13025" y="13553"/>
                  <a:pt x="13110" y="13127"/>
                  <a:pt x="13143" y="13061"/>
                </a:cubicBezTo>
                <a:cubicBezTo>
                  <a:pt x="13172" y="13042"/>
                  <a:pt x="13190" y="13008"/>
                  <a:pt x="13210" y="12963"/>
                </a:cubicBezTo>
                <a:lnTo>
                  <a:pt x="13216" y="12978"/>
                </a:lnTo>
                <a:cubicBezTo>
                  <a:pt x="13333" y="12626"/>
                  <a:pt x="13507" y="12421"/>
                  <a:pt x="13638" y="12104"/>
                </a:cubicBezTo>
                <a:cubicBezTo>
                  <a:pt x="13701" y="11953"/>
                  <a:pt x="13762" y="11801"/>
                  <a:pt x="13789" y="11608"/>
                </a:cubicBezTo>
                <a:cubicBezTo>
                  <a:pt x="13802" y="11517"/>
                  <a:pt x="13828" y="11431"/>
                  <a:pt x="13850" y="11346"/>
                </a:cubicBezTo>
                <a:cubicBezTo>
                  <a:pt x="13879" y="11227"/>
                  <a:pt x="13883" y="11109"/>
                  <a:pt x="13906" y="10999"/>
                </a:cubicBezTo>
                <a:cubicBezTo>
                  <a:pt x="13909" y="11002"/>
                  <a:pt x="13912" y="11009"/>
                  <a:pt x="13913" y="11017"/>
                </a:cubicBezTo>
                <a:cubicBezTo>
                  <a:pt x="13921" y="11017"/>
                  <a:pt x="13929" y="11016"/>
                  <a:pt x="13937" y="11014"/>
                </a:cubicBezTo>
                <a:cubicBezTo>
                  <a:pt x="13941" y="10978"/>
                  <a:pt x="13938" y="10949"/>
                  <a:pt x="13930" y="10912"/>
                </a:cubicBezTo>
                <a:cubicBezTo>
                  <a:pt x="13929" y="10907"/>
                  <a:pt x="13928" y="10897"/>
                  <a:pt x="13929" y="10901"/>
                </a:cubicBezTo>
                <a:cubicBezTo>
                  <a:pt x="13904" y="10786"/>
                  <a:pt x="13965" y="10679"/>
                  <a:pt x="13859" y="10683"/>
                </a:cubicBezTo>
                <a:cubicBezTo>
                  <a:pt x="13825" y="10684"/>
                  <a:pt x="13764" y="10791"/>
                  <a:pt x="13710" y="10791"/>
                </a:cubicBezTo>
                <a:cubicBezTo>
                  <a:pt x="13643" y="10791"/>
                  <a:pt x="13589" y="10860"/>
                  <a:pt x="13521" y="10860"/>
                </a:cubicBezTo>
                <a:cubicBezTo>
                  <a:pt x="13482" y="10860"/>
                  <a:pt x="13460" y="10941"/>
                  <a:pt x="13420" y="10930"/>
                </a:cubicBezTo>
                <a:cubicBezTo>
                  <a:pt x="13371" y="10895"/>
                  <a:pt x="13365" y="10753"/>
                  <a:pt x="13327" y="10719"/>
                </a:cubicBezTo>
                <a:cubicBezTo>
                  <a:pt x="13349" y="10689"/>
                  <a:pt x="13354" y="10638"/>
                  <a:pt x="13344" y="10593"/>
                </a:cubicBezTo>
                <a:cubicBezTo>
                  <a:pt x="13349" y="10579"/>
                  <a:pt x="13346" y="10576"/>
                  <a:pt x="13345" y="10570"/>
                </a:cubicBezTo>
                <a:cubicBezTo>
                  <a:pt x="13410" y="10675"/>
                  <a:pt x="13493" y="10490"/>
                  <a:pt x="13548" y="10490"/>
                </a:cubicBezTo>
                <a:cubicBezTo>
                  <a:pt x="13661" y="10490"/>
                  <a:pt x="13746" y="10310"/>
                  <a:pt x="13840" y="10238"/>
                </a:cubicBezTo>
                <a:cubicBezTo>
                  <a:pt x="13907" y="10187"/>
                  <a:pt x="14007" y="10191"/>
                  <a:pt x="13995" y="10019"/>
                </a:cubicBezTo>
                <a:cubicBezTo>
                  <a:pt x="13993" y="9992"/>
                  <a:pt x="14027" y="9992"/>
                  <a:pt x="14041" y="9996"/>
                </a:cubicBezTo>
                <a:cubicBezTo>
                  <a:pt x="14043" y="9977"/>
                  <a:pt x="14045" y="9956"/>
                  <a:pt x="14048" y="9937"/>
                </a:cubicBezTo>
                <a:cubicBezTo>
                  <a:pt x="14050" y="9942"/>
                  <a:pt x="14054" y="9952"/>
                  <a:pt x="14057" y="9958"/>
                </a:cubicBezTo>
                <a:cubicBezTo>
                  <a:pt x="14109" y="9937"/>
                  <a:pt x="14237" y="9882"/>
                  <a:pt x="14227" y="9762"/>
                </a:cubicBezTo>
                <a:cubicBezTo>
                  <a:pt x="14233" y="9815"/>
                  <a:pt x="14344" y="9596"/>
                  <a:pt x="14336" y="9606"/>
                </a:cubicBezTo>
                <a:cubicBezTo>
                  <a:pt x="14350" y="9594"/>
                  <a:pt x="14378" y="9600"/>
                  <a:pt x="14394" y="9600"/>
                </a:cubicBezTo>
                <a:lnTo>
                  <a:pt x="14395" y="9570"/>
                </a:lnTo>
                <a:lnTo>
                  <a:pt x="14404" y="9557"/>
                </a:lnTo>
                <a:cubicBezTo>
                  <a:pt x="14397" y="9494"/>
                  <a:pt x="14389" y="9380"/>
                  <a:pt x="14406" y="9320"/>
                </a:cubicBezTo>
                <a:cubicBezTo>
                  <a:pt x="14458" y="9389"/>
                  <a:pt x="14536" y="8998"/>
                  <a:pt x="14543" y="8924"/>
                </a:cubicBezTo>
                <a:cubicBezTo>
                  <a:pt x="14510" y="8928"/>
                  <a:pt x="14507" y="8912"/>
                  <a:pt x="14481" y="8881"/>
                </a:cubicBezTo>
                <a:cubicBezTo>
                  <a:pt x="14417" y="8736"/>
                  <a:pt x="14403" y="8787"/>
                  <a:pt x="14325" y="8698"/>
                </a:cubicBezTo>
                <a:cubicBezTo>
                  <a:pt x="14239" y="8600"/>
                  <a:pt x="14271" y="8439"/>
                  <a:pt x="14226" y="8320"/>
                </a:cubicBezTo>
                <a:cubicBezTo>
                  <a:pt x="14233" y="8307"/>
                  <a:pt x="14235" y="8290"/>
                  <a:pt x="14231" y="8266"/>
                </a:cubicBezTo>
                <a:cubicBezTo>
                  <a:pt x="14272" y="8252"/>
                  <a:pt x="14276" y="8433"/>
                  <a:pt x="14296" y="8472"/>
                </a:cubicBezTo>
                <a:cubicBezTo>
                  <a:pt x="14328" y="8536"/>
                  <a:pt x="14408" y="8534"/>
                  <a:pt x="14453" y="8544"/>
                </a:cubicBezTo>
                <a:cubicBezTo>
                  <a:pt x="14511" y="8564"/>
                  <a:pt x="14603" y="8654"/>
                  <a:pt x="14655" y="8613"/>
                </a:cubicBezTo>
                <a:cubicBezTo>
                  <a:pt x="14748" y="8541"/>
                  <a:pt x="14847" y="8610"/>
                  <a:pt x="14946" y="8554"/>
                </a:cubicBezTo>
                <a:cubicBezTo>
                  <a:pt x="14947" y="8571"/>
                  <a:pt x="14953" y="8584"/>
                  <a:pt x="14960" y="8590"/>
                </a:cubicBezTo>
                <a:cubicBezTo>
                  <a:pt x="14957" y="8650"/>
                  <a:pt x="14975" y="8665"/>
                  <a:pt x="15001" y="8662"/>
                </a:cubicBezTo>
                <a:cubicBezTo>
                  <a:pt x="15009" y="8734"/>
                  <a:pt x="15038" y="8860"/>
                  <a:pt x="15086" y="8822"/>
                </a:cubicBezTo>
                <a:cubicBezTo>
                  <a:pt x="15124" y="8896"/>
                  <a:pt x="15187" y="8999"/>
                  <a:pt x="15243" y="8960"/>
                </a:cubicBezTo>
                <a:cubicBezTo>
                  <a:pt x="15225" y="9012"/>
                  <a:pt x="15166" y="8921"/>
                  <a:pt x="15150" y="8996"/>
                </a:cubicBezTo>
                <a:cubicBezTo>
                  <a:pt x="15140" y="9048"/>
                  <a:pt x="15201" y="9141"/>
                  <a:pt x="15218" y="9174"/>
                </a:cubicBezTo>
                <a:cubicBezTo>
                  <a:pt x="15281" y="9299"/>
                  <a:pt x="15346" y="9375"/>
                  <a:pt x="15421" y="9220"/>
                </a:cubicBezTo>
                <a:cubicBezTo>
                  <a:pt x="15421" y="9220"/>
                  <a:pt x="15422" y="9197"/>
                  <a:pt x="15423" y="9197"/>
                </a:cubicBezTo>
                <a:cubicBezTo>
                  <a:pt x="15459" y="9554"/>
                  <a:pt x="15485" y="9999"/>
                  <a:pt x="15605" y="10307"/>
                </a:cubicBezTo>
                <a:cubicBezTo>
                  <a:pt x="15650" y="10422"/>
                  <a:pt x="15821" y="11540"/>
                  <a:pt x="15928" y="11323"/>
                </a:cubicBezTo>
                <a:cubicBezTo>
                  <a:pt x="15958" y="11263"/>
                  <a:pt x="15957" y="11212"/>
                  <a:pt x="15994" y="11174"/>
                </a:cubicBezTo>
                <a:cubicBezTo>
                  <a:pt x="16033" y="11135"/>
                  <a:pt x="15984" y="11057"/>
                  <a:pt x="16035" y="11007"/>
                </a:cubicBezTo>
                <a:cubicBezTo>
                  <a:pt x="16048" y="10946"/>
                  <a:pt x="16068" y="10960"/>
                  <a:pt x="16067" y="10868"/>
                </a:cubicBezTo>
                <a:cubicBezTo>
                  <a:pt x="16067" y="10812"/>
                  <a:pt x="16046" y="10755"/>
                  <a:pt x="16059" y="10703"/>
                </a:cubicBezTo>
                <a:cubicBezTo>
                  <a:pt x="16110" y="10501"/>
                  <a:pt x="16046" y="10352"/>
                  <a:pt x="16054" y="10153"/>
                </a:cubicBezTo>
                <a:cubicBezTo>
                  <a:pt x="16055" y="10123"/>
                  <a:pt x="16140" y="10045"/>
                  <a:pt x="16136" y="10045"/>
                </a:cubicBezTo>
                <a:cubicBezTo>
                  <a:pt x="16183" y="10045"/>
                  <a:pt x="16256" y="9795"/>
                  <a:pt x="16301" y="9721"/>
                </a:cubicBezTo>
                <a:cubicBezTo>
                  <a:pt x="16338" y="9659"/>
                  <a:pt x="16358" y="9496"/>
                  <a:pt x="16410" y="9480"/>
                </a:cubicBezTo>
                <a:cubicBezTo>
                  <a:pt x="16465" y="9463"/>
                  <a:pt x="16480" y="9370"/>
                  <a:pt x="16519" y="9310"/>
                </a:cubicBezTo>
                <a:cubicBezTo>
                  <a:pt x="16422" y="9125"/>
                  <a:pt x="16604" y="9193"/>
                  <a:pt x="16638" y="9176"/>
                </a:cubicBezTo>
                <a:lnTo>
                  <a:pt x="16639" y="9189"/>
                </a:lnTo>
                <a:cubicBezTo>
                  <a:pt x="16684" y="9181"/>
                  <a:pt x="16821" y="9140"/>
                  <a:pt x="16787" y="8994"/>
                </a:cubicBezTo>
                <a:cubicBezTo>
                  <a:pt x="16853" y="9032"/>
                  <a:pt x="16807" y="9160"/>
                  <a:pt x="16807" y="9220"/>
                </a:cubicBezTo>
                <a:cubicBezTo>
                  <a:pt x="16828" y="9268"/>
                  <a:pt x="16853" y="9317"/>
                  <a:pt x="16873" y="9369"/>
                </a:cubicBezTo>
                <a:cubicBezTo>
                  <a:pt x="16899" y="9438"/>
                  <a:pt x="16939" y="9446"/>
                  <a:pt x="16960" y="9487"/>
                </a:cubicBezTo>
                <a:cubicBezTo>
                  <a:pt x="16937" y="9547"/>
                  <a:pt x="16939" y="9677"/>
                  <a:pt x="16997" y="9665"/>
                </a:cubicBezTo>
                <a:lnTo>
                  <a:pt x="17001" y="9647"/>
                </a:lnTo>
                <a:cubicBezTo>
                  <a:pt x="17059" y="9666"/>
                  <a:pt x="17019" y="10167"/>
                  <a:pt x="17067" y="10097"/>
                </a:cubicBezTo>
                <a:cubicBezTo>
                  <a:pt x="17097" y="10246"/>
                  <a:pt x="17226" y="10036"/>
                  <a:pt x="17244" y="9958"/>
                </a:cubicBezTo>
                <a:cubicBezTo>
                  <a:pt x="17249" y="9984"/>
                  <a:pt x="17258" y="10000"/>
                  <a:pt x="17271" y="10004"/>
                </a:cubicBezTo>
                <a:cubicBezTo>
                  <a:pt x="17268" y="10105"/>
                  <a:pt x="17314" y="10465"/>
                  <a:pt x="17369" y="10516"/>
                </a:cubicBezTo>
                <a:cubicBezTo>
                  <a:pt x="17391" y="10645"/>
                  <a:pt x="17369" y="11018"/>
                  <a:pt x="17414" y="11079"/>
                </a:cubicBezTo>
                <a:cubicBezTo>
                  <a:pt x="17407" y="11143"/>
                  <a:pt x="17374" y="11369"/>
                  <a:pt x="17418" y="11418"/>
                </a:cubicBezTo>
                <a:cubicBezTo>
                  <a:pt x="17421" y="11422"/>
                  <a:pt x="17424" y="11426"/>
                  <a:pt x="17427" y="11428"/>
                </a:cubicBezTo>
                <a:cubicBezTo>
                  <a:pt x="17442" y="11428"/>
                  <a:pt x="17447" y="11398"/>
                  <a:pt x="17450" y="11374"/>
                </a:cubicBezTo>
                <a:cubicBezTo>
                  <a:pt x="17515" y="11545"/>
                  <a:pt x="17588" y="11706"/>
                  <a:pt x="17588" y="11932"/>
                </a:cubicBezTo>
                <a:cubicBezTo>
                  <a:pt x="17589" y="12055"/>
                  <a:pt x="17723" y="12415"/>
                  <a:pt x="17789" y="12415"/>
                </a:cubicBezTo>
                <a:lnTo>
                  <a:pt x="17775" y="12415"/>
                </a:lnTo>
                <a:lnTo>
                  <a:pt x="17872" y="12544"/>
                </a:lnTo>
                <a:cubicBezTo>
                  <a:pt x="17890" y="12419"/>
                  <a:pt x="17913" y="12261"/>
                  <a:pt x="17841" y="12166"/>
                </a:cubicBezTo>
                <a:cubicBezTo>
                  <a:pt x="17822" y="12141"/>
                  <a:pt x="17816" y="11999"/>
                  <a:pt x="17825" y="11958"/>
                </a:cubicBezTo>
                <a:cubicBezTo>
                  <a:pt x="17851" y="11833"/>
                  <a:pt x="17758" y="11603"/>
                  <a:pt x="17698" y="11577"/>
                </a:cubicBezTo>
                <a:cubicBezTo>
                  <a:pt x="17679" y="11523"/>
                  <a:pt x="17587" y="11496"/>
                  <a:pt x="17580" y="11423"/>
                </a:cubicBezTo>
                <a:cubicBezTo>
                  <a:pt x="17622" y="11364"/>
                  <a:pt x="17550" y="11183"/>
                  <a:pt x="17543" y="11120"/>
                </a:cubicBezTo>
                <a:cubicBezTo>
                  <a:pt x="17531" y="11117"/>
                  <a:pt x="17519" y="11120"/>
                  <a:pt x="17507" y="11127"/>
                </a:cubicBezTo>
                <a:cubicBezTo>
                  <a:pt x="17489" y="10928"/>
                  <a:pt x="17574" y="10702"/>
                  <a:pt x="17540" y="10508"/>
                </a:cubicBezTo>
                <a:cubicBezTo>
                  <a:pt x="17550" y="10507"/>
                  <a:pt x="17559" y="10505"/>
                  <a:pt x="17569" y="10503"/>
                </a:cubicBezTo>
                <a:cubicBezTo>
                  <a:pt x="17564" y="10670"/>
                  <a:pt x="17596" y="10574"/>
                  <a:pt x="17636" y="10636"/>
                </a:cubicBezTo>
                <a:cubicBezTo>
                  <a:pt x="17672" y="10621"/>
                  <a:pt x="17674" y="10779"/>
                  <a:pt x="17719" y="10729"/>
                </a:cubicBezTo>
                <a:cubicBezTo>
                  <a:pt x="17738" y="10783"/>
                  <a:pt x="17747" y="10970"/>
                  <a:pt x="17792" y="10878"/>
                </a:cubicBezTo>
                <a:cubicBezTo>
                  <a:pt x="17797" y="10884"/>
                  <a:pt x="17800" y="10918"/>
                  <a:pt x="17801" y="10930"/>
                </a:cubicBezTo>
                <a:cubicBezTo>
                  <a:pt x="17833" y="10954"/>
                  <a:pt x="17866" y="11038"/>
                  <a:pt x="17895" y="11045"/>
                </a:cubicBezTo>
                <a:cubicBezTo>
                  <a:pt x="17876" y="11127"/>
                  <a:pt x="17888" y="11213"/>
                  <a:pt x="17867" y="11297"/>
                </a:cubicBezTo>
                <a:cubicBezTo>
                  <a:pt x="17907" y="11321"/>
                  <a:pt x="18002" y="11216"/>
                  <a:pt x="18015" y="11135"/>
                </a:cubicBezTo>
                <a:cubicBezTo>
                  <a:pt x="18043" y="11139"/>
                  <a:pt x="18054" y="11047"/>
                  <a:pt x="18056" y="11007"/>
                </a:cubicBezTo>
                <a:lnTo>
                  <a:pt x="18064" y="11019"/>
                </a:lnTo>
                <a:cubicBezTo>
                  <a:pt x="18116" y="10957"/>
                  <a:pt x="18207" y="10903"/>
                  <a:pt x="18217" y="10768"/>
                </a:cubicBezTo>
                <a:cubicBezTo>
                  <a:pt x="18227" y="10632"/>
                  <a:pt x="18212" y="10524"/>
                  <a:pt x="18206" y="10392"/>
                </a:cubicBezTo>
                <a:cubicBezTo>
                  <a:pt x="18195" y="10107"/>
                  <a:pt x="18049" y="9969"/>
                  <a:pt x="17966" y="9773"/>
                </a:cubicBezTo>
                <a:cubicBezTo>
                  <a:pt x="17951" y="9692"/>
                  <a:pt x="17843" y="9533"/>
                  <a:pt x="17909" y="9433"/>
                </a:cubicBezTo>
                <a:cubicBezTo>
                  <a:pt x="17940" y="9387"/>
                  <a:pt x="17946" y="9319"/>
                  <a:pt x="17977" y="9271"/>
                </a:cubicBezTo>
                <a:cubicBezTo>
                  <a:pt x="17996" y="9241"/>
                  <a:pt x="18030" y="9193"/>
                  <a:pt x="18041" y="9156"/>
                </a:cubicBezTo>
                <a:cubicBezTo>
                  <a:pt x="18057" y="9172"/>
                  <a:pt x="18099" y="9264"/>
                  <a:pt x="18114" y="9181"/>
                </a:cubicBezTo>
                <a:cubicBezTo>
                  <a:pt x="18115" y="9182"/>
                  <a:pt x="18117" y="9183"/>
                  <a:pt x="18118" y="9184"/>
                </a:cubicBezTo>
                <a:cubicBezTo>
                  <a:pt x="18097" y="9250"/>
                  <a:pt x="18126" y="9343"/>
                  <a:pt x="18151" y="9390"/>
                </a:cubicBezTo>
                <a:cubicBezTo>
                  <a:pt x="18022" y="9401"/>
                  <a:pt x="18122" y="9779"/>
                  <a:pt x="18176" y="9657"/>
                </a:cubicBezTo>
                <a:cubicBezTo>
                  <a:pt x="18220" y="9650"/>
                  <a:pt x="18221" y="9488"/>
                  <a:pt x="18236" y="9433"/>
                </a:cubicBezTo>
                <a:cubicBezTo>
                  <a:pt x="18236" y="9372"/>
                  <a:pt x="18215" y="9380"/>
                  <a:pt x="18192" y="9387"/>
                </a:cubicBezTo>
                <a:cubicBezTo>
                  <a:pt x="18233" y="9332"/>
                  <a:pt x="18199" y="9323"/>
                  <a:pt x="18193" y="9256"/>
                </a:cubicBezTo>
                <a:cubicBezTo>
                  <a:pt x="18188" y="9196"/>
                  <a:pt x="18250" y="9215"/>
                  <a:pt x="18267" y="9197"/>
                </a:cubicBezTo>
                <a:cubicBezTo>
                  <a:pt x="18300" y="9162"/>
                  <a:pt x="18333" y="9146"/>
                  <a:pt x="18369" y="9109"/>
                </a:cubicBezTo>
                <a:cubicBezTo>
                  <a:pt x="18370" y="9105"/>
                  <a:pt x="18371" y="9101"/>
                  <a:pt x="18372" y="9097"/>
                </a:cubicBezTo>
                <a:cubicBezTo>
                  <a:pt x="18386" y="9075"/>
                  <a:pt x="18411" y="9088"/>
                  <a:pt x="18414" y="9038"/>
                </a:cubicBezTo>
                <a:cubicBezTo>
                  <a:pt x="18438" y="9072"/>
                  <a:pt x="18601" y="8969"/>
                  <a:pt x="18609" y="8917"/>
                </a:cubicBezTo>
                <a:cubicBezTo>
                  <a:pt x="18617" y="8864"/>
                  <a:pt x="18680" y="8795"/>
                  <a:pt x="18702" y="8762"/>
                </a:cubicBezTo>
                <a:cubicBezTo>
                  <a:pt x="18725" y="8727"/>
                  <a:pt x="18759" y="8548"/>
                  <a:pt x="18777" y="8531"/>
                </a:cubicBezTo>
                <a:lnTo>
                  <a:pt x="18784" y="8523"/>
                </a:lnTo>
                <a:cubicBezTo>
                  <a:pt x="18789" y="8389"/>
                  <a:pt x="18814" y="8231"/>
                  <a:pt x="18839" y="8104"/>
                </a:cubicBezTo>
                <a:cubicBezTo>
                  <a:pt x="18895" y="8163"/>
                  <a:pt x="18880" y="8001"/>
                  <a:pt x="18871" y="7950"/>
                </a:cubicBezTo>
                <a:lnTo>
                  <a:pt x="18888" y="7958"/>
                </a:lnTo>
                <a:cubicBezTo>
                  <a:pt x="18874" y="7854"/>
                  <a:pt x="18875" y="7689"/>
                  <a:pt x="18793" y="7698"/>
                </a:cubicBezTo>
                <a:cubicBezTo>
                  <a:pt x="18817" y="7644"/>
                  <a:pt x="18878" y="7653"/>
                  <a:pt x="18810" y="7547"/>
                </a:cubicBezTo>
                <a:lnTo>
                  <a:pt x="18815" y="7549"/>
                </a:lnTo>
                <a:cubicBezTo>
                  <a:pt x="18821" y="7401"/>
                  <a:pt x="18731" y="7409"/>
                  <a:pt x="18715" y="7315"/>
                </a:cubicBezTo>
                <a:cubicBezTo>
                  <a:pt x="18660" y="7206"/>
                  <a:pt x="18624" y="7012"/>
                  <a:pt x="18537" y="6976"/>
                </a:cubicBezTo>
                <a:cubicBezTo>
                  <a:pt x="18549" y="6903"/>
                  <a:pt x="18568" y="6756"/>
                  <a:pt x="18609" y="6729"/>
                </a:cubicBezTo>
                <a:cubicBezTo>
                  <a:pt x="18638" y="6711"/>
                  <a:pt x="18642" y="6706"/>
                  <a:pt x="18671" y="6706"/>
                </a:cubicBezTo>
                <a:cubicBezTo>
                  <a:pt x="18733" y="6706"/>
                  <a:pt x="18677" y="6539"/>
                  <a:pt x="18628" y="6539"/>
                </a:cubicBezTo>
                <a:cubicBezTo>
                  <a:pt x="18587" y="6539"/>
                  <a:pt x="18548" y="6461"/>
                  <a:pt x="18509" y="6493"/>
                </a:cubicBezTo>
                <a:cubicBezTo>
                  <a:pt x="18492" y="6506"/>
                  <a:pt x="18425" y="6696"/>
                  <a:pt x="18428" y="6529"/>
                </a:cubicBezTo>
                <a:cubicBezTo>
                  <a:pt x="18431" y="6362"/>
                  <a:pt x="18296" y="6526"/>
                  <a:pt x="18294" y="6331"/>
                </a:cubicBezTo>
                <a:cubicBezTo>
                  <a:pt x="18311" y="6355"/>
                  <a:pt x="18338" y="6347"/>
                  <a:pt x="18358" y="6338"/>
                </a:cubicBezTo>
                <a:cubicBezTo>
                  <a:pt x="18366" y="6335"/>
                  <a:pt x="18441" y="6089"/>
                  <a:pt x="18449" y="6061"/>
                </a:cubicBezTo>
                <a:cubicBezTo>
                  <a:pt x="18486" y="5933"/>
                  <a:pt x="18515" y="6295"/>
                  <a:pt x="18517" y="6297"/>
                </a:cubicBezTo>
                <a:cubicBezTo>
                  <a:pt x="18454" y="6342"/>
                  <a:pt x="18553" y="6496"/>
                  <a:pt x="18587" y="6333"/>
                </a:cubicBezTo>
                <a:cubicBezTo>
                  <a:pt x="18603" y="6257"/>
                  <a:pt x="18626" y="6222"/>
                  <a:pt x="18677" y="6225"/>
                </a:cubicBezTo>
                <a:cubicBezTo>
                  <a:pt x="18806" y="6225"/>
                  <a:pt x="18730" y="6533"/>
                  <a:pt x="18822" y="6544"/>
                </a:cubicBezTo>
                <a:cubicBezTo>
                  <a:pt x="18823" y="6564"/>
                  <a:pt x="18829" y="6586"/>
                  <a:pt x="18836" y="6601"/>
                </a:cubicBezTo>
                <a:cubicBezTo>
                  <a:pt x="18847" y="6592"/>
                  <a:pt x="18862" y="6574"/>
                  <a:pt x="18867" y="6554"/>
                </a:cubicBezTo>
                <a:cubicBezTo>
                  <a:pt x="18874" y="6560"/>
                  <a:pt x="18881" y="6566"/>
                  <a:pt x="18888" y="6572"/>
                </a:cubicBezTo>
                <a:cubicBezTo>
                  <a:pt x="18893" y="6572"/>
                  <a:pt x="18897" y="6568"/>
                  <a:pt x="18900" y="6565"/>
                </a:cubicBezTo>
                <a:cubicBezTo>
                  <a:pt x="18905" y="6580"/>
                  <a:pt x="18914" y="6593"/>
                  <a:pt x="18922" y="6603"/>
                </a:cubicBezTo>
                <a:cubicBezTo>
                  <a:pt x="18927" y="6594"/>
                  <a:pt x="18933" y="6586"/>
                  <a:pt x="18937" y="6575"/>
                </a:cubicBezTo>
                <a:cubicBezTo>
                  <a:pt x="18944" y="6597"/>
                  <a:pt x="18949" y="6611"/>
                  <a:pt x="18951" y="6621"/>
                </a:cubicBezTo>
                <a:cubicBezTo>
                  <a:pt x="18926" y="6655"/>
                  <a:pt x="18991" y="6922"/>
                  <a:pt x="18999" y="6989"/>
                </a:cubicBezTo>
                <a:cubicBezTo>
                  <a:pt x="19019" y="7171"/>
                  <a:pt x="19118" y="7058"/>
                  <a:pt x="19178" y="7058"/>
                </a:cubicBezTo>
                <a:cubicBezTo>
                  <a:pt x="19329" y="6862"/>
                  <a:pt x="19098" y="6472"/>
                  <a:pt x="19023" y="6336"/>
                </a:cubicBezTo>
                <a:lnTo>
                  <a:pt x="19009" y="6359"/>
                </a:lnTo>
                <a:cubicBezTo>
                  <a:pt x="18921" y="6225"/>
                  <a:pt x="18942" y="6299"/>
                  <a:pt x="18991" y="6133"/>
                </a:cubicBezTo>
                <a:cubicBezTo>
                  <a:pt x="19030" y="6006"/>
                  <a:pt x="18984" y="5970"/>
                  <a:pt x="19008" y="5837"/>
                </a:cubicBezTo>
                <a:cubicBezTo>
                  <a:pt x="19017" y="5832"/>
                  <a:pt x="19038" y="5839"/>
                  <a:pt x="19048" y="5840"/>
                </a:cubicBezTo>
                <a:cubicBezTo>
                  <a:pt x="19036" y="5807"/>
                  <a:pt x="19022" y="5772"/>
                  <a:pt x="19007" y="5747"/>
                </a:cubicBezTo>
                <a:cubicBezTo>
                  <a:pt x="19007" y="5746"/>
                  <a:pt x="19007" y="5746"/>
                  <a:pt x="19007" y="5745"/>
                </a:cubicBezTo>
                <a:cubicBezTo>
                  <a:pt x="19016" y="5744"/>
                  <a:pt x="19026" y="5739"/>
                  <a:pt x="19035" y="5732"/>
                </a:cubicBezTo>
                <a:cubicBezTo>
                  <a:pt x="19047" y="5708"/>
                  <a:pt x="19053" y="5682"/>
                  <a:pt x="19057" y="5649"/>
                </a:cubicBezTo>
                <a:cubicBezTo>
                  <a:pt x="19122" y="5699"/>
                  <a:pt x="19286" y="5828"/>
                  <a:pt x="19272" y="5503"/>
                </a:cubicBezTo>
                <a:cubicBezTo>
                  <a:pt x="19267" y="5378"/>
                  <a:pt x="19329" y="5257"/>
                  <a:pt x="19322" y="5128"/>
                </a:cubicBezTo>
                <a:cubicBezTo>
                  <a:pt x="19318" y="5033"/>
                  <a:pt x="19351" y="4840"/>
                  <a:pt x="19336" y="4760"/>
                </a:cubicBezTo>
                <a:cubicBezTo>
                  <a:pt x="19306" y="4614"/>
                  <a:pt x="19239" y="4504"/>
                  <a:pt x="19213" y="4361"/>
                </a:cubicBezTo>
                <a:cubicBezTo>
                  <a:pt x="19192" y="4246"/>
                  <a:pt x="19190" y="4181"/>
                  <a:pt x="19145" y="4086"/>
                </a:cubicBezTo>
                <a:cubicBezTo>
                  <a:pt x="19076" y="3935"/>
                  <a:pt x="18975" y="3853"/>
                  <a:pt x="18864" y="3842"/>
                </a:cubicBezTo>
                <a:lnTo>
                  <a:pt x="18864" y="3873"/>
                </a:lnTo>
                <a:lnTo>
                  <a:pt x="18856" y="3886"/>
                </a:lnTo>
                <a:cubicBezTo>
                  <a:pt x="18870" y="3913"/>
                  <a:pt x="18862" y="3931"/>
                  <a:pt x="18865" y="3960"/>
                </a:cubicBezTo>
                <a:cubicBezTo>
                  <a:pt x="18865" y="3960"/>
                  <a:pt x="18863" y="3963"/>
                  <a:pt x="18858" y="3963"/>
                </a:cubicBezTo>
                <a:cubicBezTo>
                  <a:pt x="18863" y="3877"/>
                  <a:pt x="18820" y="3907"/>
                  <a:pt x="18797" y="3922"/>
                </a:cubicBezTo>
                <a:cubicBezTo>
                  <a:pt x="18764" y="3911"/>
                  <a:pt x="18769" y="3796"/>
                  <a:pt x="18722" y="3796"/>
                </a:cubicBezTo>
                <a:cubicBezTo>
                  <a:pt x="18692" y="3796"/>
                  <a:pt x="18673" y="3811"/>
                  <a:pt x="18642" y="3778"/>
                </a:cubicBezTo>
                <a:cubicBezTo>
                  <a:pt x="18648" y="3684"/>
                  <a:pt x="18709" y="3636"/>
                  <a:pt x="18704" y="3523"/>
                </a:cubicBezTo>
                <a:cubicBezTo>
                  <a:pt x="18702" y="3475"/>
                  <a:pt x="18737" y="3401"/>
                  <a:pt x="18753" y="3374"/>
                </a:cubicBezTo>
                <a:cubicBezTo>
                  <a:pt x="18753" y="3342"/>
                  <a:pt x="18746" y="3315"/>
                  <a:pt x="18739" y="3287"/>
                </a:cubicBezTo>
                <a:cubicBezTo>
                  <a:pt x="18773" y="3103"/>
                  <a:pt x="18830" y="3171"/>
                  <a:pt x="18914" y="3164"/>
                </a:cubicBezTo>
                <a:cubicBezTo>
                  <a:pt x="18996" y="3156"/>
                  <a:pt x="19086" y="3170"/>
                  <a:pt x="19172" y="3153"/>
                </a:cubicBezTo>
                <a:cubicBezTo>
                  <a:pt x="19172" y="3153"/>
                  <a:pt x="19150" y="3097"/>
                  <a:pt x="19149" y="3097"/>
                </a:cubicBezTo>
                <a:cubicBezTo>
                  <a:pt x="19188" y="3094"/>
                  <a:pt x="19238" y="3109"/>
                  <a:pt x="19274" y="3135"/>
                </a:cubicBezTo>
                <a:lnTo>
                  <a:pt x="19237" y="3148"/>
                </a:lnTo>
                <a:cubicBezTo>
                  <a:pt x="19335" y="3287"/>
                  <a:pt x="19415" y="3150"/>
                  <a:pt x="19517" y="3205"/>
                </a:cubicBezTo>
                <a:lnTo>
                  <a:pt x="19540" y="3161"/>
                </a:lnTo>
                <a:cubicBezTo>
                  <a:pt x="19508" y="3081"/>
                  <a:pt x="19462" y="3115"/>
                  <a:pt x="19428" y="3058"/>
                </a:cubicBezTo>
                <a:cubicBezTo>
                  <a:pt x="19417" y="3031"/>
                  <a:pt x="19437" y="2840"/>
                  <a:pt x="19440" y="2804"/>
                </a:cubicBezTo>
                <a:cubicBezTo>
                  <a:pt x="19488" y="2782"/>
                  <a:pt x="19539" y="2781"/>
                  <a:pt x="19587" y="2804"/>
                </a:cubicBezTo>
                <a:cubicBezTo>
                  <a:pt x="19602" y="2804"/>
                  <a:pt x="19626" y="2910"/>
                  <a:pt x="19631" y="2940"/>
                </a:cubicBezTo>
                <a:cubicBezTo>
                  <a:pt x="19641" y="2936"/>
                  <a:pt x="19651" y="2931"/>
                  <a:pt x="19659" y="2922"/>
                </a:cubicBezTo>
                <a:cubicBezTo>
                  <a:pt x="19668" y="2949"/>
                  <a:pt x="19678" y="2974"/>
                  <a:pt x="19688" y="2999"/>
                </a:cubicBezTo>
                <a:cubicBezTo>
                  <a:pt x="19700" y="2982"/>
                  <a:pt x="19714" y="2968"/>
                  <a:pt x="19728" y="2958"/>
                </a:cubicBezTo>
                <a:cubicBezTo>
                  <a:pt x="19728" y="2862"/>
                  <a:pt x="19757" y="2808"/>
                  <a:pt x="19802" y="2863"/>
                </a:cubicBezTo>
                <a:cubicBezTo>
                  <a:pt x="19802" y="2839"/>
                  <a:pt x="19802" y="2812"/>
                  <a:pt x="19799" y="2788"/>
                </a:cubicBezTo>
                <a:cubicBezTo>
                  <a:pt x="19809" y="2812"/>
                  <a:pt x="19819" y="2863"/>
                  <a:pt x="19836" y="2865"/>
                </a:cubicBezTo>
                <a:cubicBezTo>
                  <a:pt x="19838" y="2879"/>
                  <a:pt x="19842" y="2892"/>
                  <a:pt x="19845" y="2904"/>
                </a:cubicBezTo>
                <a:cubicBezTo>
                  <a:pt x="19827" y="2924"/>
                  <a:pt x="19808" y="2943"/>
                  <a:pt x="19793" y="2973"/>
                </a:cubicBezTo>
                <a:lnTo>
                  <a:pt x="19802" y="2986"/>
                </a:lnTo>
                <a:lnTo>
                  <a:pt x="19797" y="2994"/>
                </a:lnTo>
                <a:cubicBezTo>
                  <a:pt x="19801" y="2999"/>
                  <a:pt x="19805" y="3008"/>
                  <a:pt x="19807" y="3017"/>
                </a:cubicBezTo>
                <a:cubicBezTo>
                  <a:pt x="19797" y="3137"/>
                  <a:pt x="19807" y="3343"/>
                  <a:pt x="19724" y="3326"/>
                </a:cubicBezTo>
                <a:cubicBezTo>
                  <a:pt x="19724" y="3347"/>
                  <a:pt x="19722" y="3369"/>
                  <a:pt x="19720" y="3390"/>
                </a:cubicBezTo>
                <a:cubicBezTo>
                  <a:pt x="19761" y="3490"/>
                  <a:pt x="19773" y="3631"/>
                  <a:pt x="19823" y="3742"/>
                </a:cubicBezTo>
                <a:cubicBezTo>
                  <a:pt x="19883" y="3875"/>
                  <a:pt x="19960" y="3972"/>
                  <a:pt x="20022" y="4099"/>
                </a:cubicBezTo>
                <a:cubicBezTo>
                  <a:pt x="20054" y="4163"/>
                  <a:pt x="20181" y="4436"/>
                  <a:pt x="20234" y="4436"/>
                </a:cubicBezTo>
                <a:cubicBezTo>
                  <a:pt x="20339" y="4436"/>
                  <a:pt x="20231" y="4145"/>
                  <a:pt x="20228" y="4120"/>
                </a:cubicBezTo>
                <a:cubicBezTo>
                  <a:pt x="20240" y="4092"/>
                  <a:pt x="20321" y="4121"/>
                  <a:pt x="20339" y="4122"/>
                </a:cubicBezTo>
                <a:cubicBezTo>
                  <a:pt x="20324" y="4095"/>
                  <a:pt x="20218" y="3945"/>
                  <a:pt x="20236" y="3906"/>
                </a:cubicBezTo>
                <a:cubicBezTo>
                  <a:pt x="20242" y="3894"/>
                  <a:pt x="20292" y="3908"/>
                  <a:pt x="20302" y="3914"/>
                </a:cubicBezTo>
                <a:cubicBezTo>
                  <a:pt x="20330" y="3751"/>
                  <a:pt x="20193" y="3757"/>
                  <a:pt x="20210" y="3644"/>
                </a:cubicBezTo>
                <a:cubicBezTo>
                  <a:pt x="20223" y="3653"/>
                  <a:pt x="20237" y="3675"/>
                  <a:pt x="20250" y="3688"/>
                </a:cubicBezTo>
                <a:cubicBezTo>
                  <a:pt x="20312" y="3560"/>
                  <a:pt x="20101" y="3347"/>
                  <a:pt x="20050" y="3328"/>
                </a:cubicBezTo>
                <a:cubicBezTo>
                  <a:pt x="20026" y="3323"/>
                  <a:pt x="20011" y="3255"/>
                  <a:pt x="20016" y="3218"/>
                </a:cubicBezTo>
                <a:cubicBezTo>
                  <a:pt x="20027" y="3126"/>
                  <a:pt x="19967" y="3111"/>
                  <a:pt x="19971" y="3076"/>
                </a:cubicBezTo>
                <a:cubicBezTo>
                  <a:pt x="19978" y="3015"/>
                  <a:pt x="20027" y="3117"/>
                  <a:pt x="20041" y="3117"/>
                </a:cubicBezTo>
                <a:cubicBezTo>
                  <a:pt x="20074" y="3117"/>
                  <a:pt x="20049" y="3028"/>
                  <a:pt x="20065" y="3020"/>
                </a:cubicBezTo>
                <a:cubicBezTo>
                  <a:pt x="20157" y="3142"/>
                  <a:pt x="20100" y="2984"/>
                  <a:pt x="20178" y="2984"/>
                </a:cubicBezTo>
                <a:cubicBezTo>
                  <a:pt x="20239" y="2953"/>
                  <a:pt x="20315" y="3070"/>
                  <a:pt x="20366" y="3112"/>
                </a:cubicBezTo>
                <a:cubicBezTo>
                  <a:pt x="20370" y="3072"/>
                  <a:pt x="20368" y="3023"/>
                  <a:pt x="20353" y="2991"/>
                </a:cubicBezTo>
                <a:cubicBezTo>
                  <a:pt x="20455" y="2843"/>
                  <a:pt x="20470" y="2628"/>
                  <a:pt x="20634" y="2750"/>
                </a:cubicBezTo>
                <a:cubicBezTo>
                  <a:pt x="20640" y="2736"/>
                  <a:pt x="20647" y="2731"/>
                  <a:pt x="20656" y="2737"/>
                </a:cubicBezTo>
                <a:cubicBezTo>
                  <a:pt x="20661" y="2581"/>
                  <a:pt x="20458" y="2424"/>
                  <a:pt x="20387" y="2400"/>
                </a:cubicBezTo>
                <a:cubicBezTo>
                  <a:pt x="20418" y="2385"/>
                  <a:pt x="20464" y="2333"/>
                  <a:pt x="20436" y="2259"/>
                </a:cubicBezTo>
                <a:cubicBezTo>
                  <a:pt x="20508" y="2325"/>
                  <a:pt x="20585" y="2276"/>
                  <a:pt x="20660" y="2359"/>
                </a:cubicBezTo>
                <a:cubicBezTo>
                  <a:pt x="20689" y="2390"/>
                  <a:pt x="20923" y="2520"/>
                  <a:pt x="20919" y="2408"/>
                </a:cubicBezTo>
                <a:cubicBezTo>
                  <a:pt x="20888" y="2361"/>
                  <a:pt x="20896" y="2317"/>
                  <a:pt x="20873" y="2279"/>
                </a:cubicBezTo>
                <a:cubicBezTo>
                  <a:pt x="20873" y="2279"/>
                  <a:pt x="20885" y="2279"/>
                  <a:pt x="20885" y="2279"/>
                </a:cubicBezTo>
                <a:cubicBezTo>
                  <a:pt x="20890" y="2262"/>
                  <a:pt x="20899" y="2247"/>
                  <a:pt x="20909" y="2238"/>
                </a:cubicBezTo>
                <a:cubicBezTo>
                  <a:pt x="20852" y="2055"/>
                  <a:pt x="20681" y="2018"/>
                  <a:pt x="20581" y="1996"/>
                </a:cubicBezTo>
                <a:cubicBezTo>
                  <a:pt x="20428" y="1996"/>
                  <a:pt x="20263" y="1820"/>
                  <a:pt x="20111" y="1773"/>
                </a:cubicBezTo>
                <a:cubicBezTo>
                  <a:pt x="19936" y="1718"/>
                  <a:pt x="19767" y="1605"/>
                  <a:pt x="19588" y="1598"/>
                </a:cubicBezTo>
                <a:cubicBezTo>
                  <a:pt x="19528" y="1596"/>
                  <a:pt x="19420" y="1520"/>
                  <a:pt x="19379" y="1598"/>
                </a:cubicBezTo>
                <a:cubicBezTo>
                  <a:pt x="19320" y="1519"/>
                  <a:pt x="19306" y="1615"/>
                  <a:pt x="19259" y="1619"/>
                </a:cubicBezTo>
                <a:cubicBezTo>
                  <a:pt x="19237" y="1668"/>
                  <a:pt x="19144" y="1623"/>
                  <a:pt x="19119" y="1616"/>
                </a:cubicBezTo>
                <a:cubicBezTo>
                  <a:pt x="19044" y="1597"/>
                  <a:pt x="18967" y="1624"/>
                  <a:pt x="18893" y="1601"/>
                </a:cubicBezTo>
                <a:cubicBezTo>
                  <a:pt x="18847" y="1586"/>
                  <a:pt x="18827" y="1493"/>
                  <a:pt x="18778" y="1477"/>
                </a:cubicBezTo>
                <a:cubicBezTo>
                  <a:pt x="18677" y="1445"/>
                  <a:pt x="18541" y="1369"/>
                  <a:pt x="18438" y="1446"/>
                </a:cubicBezTo>
                <a:cubicBezTo>
                  <a:pt x="18361" y="1503"/>
                  <a:pt x="18243" y="1391"/>
                  <a:pt x="18163" y="1369"/>
                </a:cubicBezTo>
                <a:cubicBezTo>
                  <a:pt x="18161" y="1275"/>
                  <a:pt x="17981" y="1214"/>
                  <a:pt x="17949" y="1287"/>
                </a:cubicBezTo>
                <a:cubicBezTo>
                  <a:pt x="17892" y="1213"/>
                  <a:pt x="17770" y="1226"/>
                  <a:pt x="17705" y="1220"/>
                </a:cubicBezTo>
                <a:cubicBezTo>
                  <a:pt x="17670" y="1152"/>
                  <a:pt x="17609" y="1131"/>
                  <a:pt x="17562" y="1140"/>
                </a:cubicBezTo>
                <a:cubicBezTo>
                  <a:pt x="17504" y="1152"/>
                  <a:pt x="17541" y="1220"/>
                  <a:pt x="17579" y="1218"/>
                </a:cubicBezTo>
                <a:cubicBezTo>
                  <a:pt x="17536" y="1231"/>
                  <a:pt x="17488" y="1320"/>
                  <a:pt x="17557" y="1369"/>
                </a:cubicBezTo>
                <a:cubicBezTo>
                  <a:pt x="17491" y="1380"/>
                  <a:pt x="17430" y="1373"/>
                  <a:pt x="17364" y="1395"/>
                </a:cubicBezTo>
                <a:cubicBezTo>
                  <a:pt x="17312" y="1412"/>
                  <a:pt x="17178" y="1239"/>
                  <a:pt x="17234" y="1475"/>
                </a:cubicBezTo>
                <a:cubicBezTo>
                  <a:pt x="17183" y="1456"/>
                  <a:pt x="17131" y="1415"/>
                  <a:pt x="17083" y="1377"/>
                </a:cubicBezTo>
                <a:lnTo>
                  <a:pt x="17085" y="1374"/>
                </a:lnTo>
                <a:lnTo>
                  <a:pt x="17076" y="1318"/>
                </a:lnTo>
                <a:cubicBezTo>
                  <a:pt x="16974" y="1126"/>
                  <a:pt x="16708" y="1021"/>
                  <a:pt x="16573" y="1143"/>
                </a:cubicBezTo>
                <a:cubicBezTo>
                  <a:pt x="16591" y="1155"/>
                  <a:pt x="16611" y="1167"/>
                  <a:pt x="16628" y="1184"/>
                </a:cubicBezTo>
                <a:cubicBezTo>
                  <a:pt x="16568" y="1188"/>
                  <a:pt x="16486" y="1217"/>
                  <a:pt x="16428" y="1176"/>
                </a:cubicBezTo>
                <a:cubicBezTo>
                  <a:pt x="16437" y="1160"/>
                  <a:pt x="16444" y="1137"/>
                  <a:pt x="16451" y="1117"/>
                </a:cubicBezTo>
                <a:cubicBezTo>
                  <a:pt x="16345" y="1115"/>
                  <a:pt x="16241" y="1108"/>
                  <a:pt x="16136" y="1122"/>
                </a:cubicBezTo>
                <a:cubicBezTo>
                  <a:pt x="16111" y="1084"/>
                  <a:pt x="16082" y="1061"/>
                  <a:pt x="16055" y="1030"/>
                </a:cubicBezTo>
                <a:cubicBezTo>
                  <a:pt x="16055" y="1030"/>
                  <a:pt x="16054" y="1091"/>
                  <a:pt x="16054" y="1092"/>
                </a:cubicBezTo>
                <a:cubicBezTo>
                  <a:pt x="16013" y="1088"/>
                  <a:pt x="15956" y="1036"/>
                  <a:pt x="15916" y="1074"/>
                </a:cubicBezTo>
                <a:cubicBezTo>
                  <a:pt x="16174" y="748"/>
                  <a:pt x="15713" y="727"/>
                  <a:pt x="15592" y="742"/>
                </a:cubicBezTo>
                <a:cubicBezTo>
                  <a:pt x="15592" y="741"/>
                  <a:pt x="15603" y="691"/>
                  <a:pt x="15603" y="691"/>
                </a:cubicBezTo>
                <a:cubicBezTo>
                  <a:pt x="15568" y="697"/>
                  <a:pt x="15533" y="685"/>
                  <a:pt x="15498" y="680"/>
                </a:cubicBezTo>
                <a:cubicBezTo>
                  <a:pt x="15499" y="679"/>
                  <a:pt x="15507" y="670"/>
                  <a:pt x="15507" y="670"/>
                </a:cubicBezTo>
                <a:lnTo>
                  <a:pt x="15494" y="611"/>
                </a:lnTo>
                <a:cubicBezTo>
                  <a:pt x="15446" y="616"/>
                  <a:pt x="15398" y="599"/>
                  <a:pt x="15350" y="601"/>
                </a:cubicBezTo>
                <a:cubicBezTo>
                  <a:pt x="15364" y="600"/>
                  <a:pt x="15371" y="589"/>
                  <a:pt x="15371" y="565"/>
                </a:cubicBezTo>
                <a:cubicBezTo>
                  <a:pt x="15354" y="491"/>
                  <a:pt x="15220" y="529"/>
                  <a:pt x="15201" y="495"/>
                </a:cubicBezTo>
                <a:cubicBezTo>
                  <a:pt x="15190" y="476"/>
                  <a:pt x="15180" y="468"/>
                  <a:pt x="15170" y="470"/>
                </a:cubicBezTo>
                <a:close/>
                <a:moveTo>
                  <a:pt x="5308" y="706"/>
                </a:moveTo>
                <a:cubicBezTo>
                  <a:pt x="5298" y="713"/>
                  <a:pt x="5289" y="736"/>
                  <a:pt x="5285" y="788"/>
                </a:cubicBezTo>
                <a:cubicBezTo>
                  <a:pt x="5296" y="787"/>
                  <a:pt x="5317" y="781"/>
                  <a:pt x="5314" y="809"/>
                </a:cubicBezTo>
                <a:cubicBezTo>
                  <a:pt x="5307" y="817"/>
                  <a:pt x="5303" y="831"/>
                  <a:pt x="5302" y="847"/>
                </a:cubicBezTo>
                <a:cubicBezTo>
                  <a:pt x="5314" y="874"/>
                  <a:pt x="5417" y="849"/>
                  <a:pt x="5434" y="853"/>
                </a:cubicBezTo>
                <a:cubicBezTo>
                  <a:pt x="5419" y="873"/>
                  <a:pt x="5379" y="877"/>
                  <a:pt x="5384" y="927"/>
                </a:cubicBezTo>
                <a:cubicBezTo>
                  <a:pt x="5449" y="940"/>
                  <a:pt x="5492" y="927"/>
                  <a:pt x="5547" y="868"/>
                </a:cubicBezTo>
                <a:cubicBezTo>
                  <a:pt x="5555" y="859"/>
                  <a:pt x="5629" y="742"/>
                  <a:pt x="5628" y="742"/>
                </a:cubicBezTo>
                <a:cubicBezTo>
                  <a:pt x="5584" y="722"/>
                  <a:pt x="5505" y="680"/>
                  <a:pt x="5462" y="732"/>
                </a:cubicBezTo>
                <a:cubicBezTo>
                  <a:pt x="5474" y="742"/>
                  <a:pt x="5475" y="756"/>
                  <a:pt x="5466" y="773"/>
                </a:cubicBezTo>
                <a:cubicBezTo>
                  <a:pt x="5434" y="802"/>
                  <a:pt x="5412" y="688"/>
                  <a:pt x="5391" y="822"/>
                </a:cubicBezTo>
                <a:cubicBezTo>
                  <a:pt x="5382" y="818"/>
                  <a:pt x="5336" y="685"/>
                  <a:pt x="5308" y="706"/>
                </a:cubicBezTo>
                <a:close/>
                <a:moveTo>
                  <a:pt x="5117" y="714"/>
                </a:moveTo>
                <a:cubicBezTo>
                  <a:pt x="5078" y="721"/>
                  <a:pt x="5040" y="760"/>
                  <a:pt x="5001" y="763"/>
                </a:cubicBezTo>
                <a:cubicBezTo>
                  <a:pt x="5011" y="773"/>
                  <a:pt x="5018" y="787"/>
                  <a:pt x="5022" y="806"/>
                </a:cubicBezTo>
                <a:cubicBezTo>
                  <a:pt x="5008" y="818"/>
                  <a:pt x="4994" y="822"/>
                  <a:pt x="4979" y="822"/>
                </a:cubicBezTo>
                <a:cubicBezTo>
                  <a:pt x="4994" y="827"/>
                  <a:pt x="5005" y="843"/>
                  <a:pt x="5014" y="865"/>
                </a:cubicBezTo>
                <a:cubicBezTo>
                  <a:pt x="4996" y="873"/>
                  <a:pt x="4902" y="882"/>
                  <a:pt x="4877" y="863"/>
                </a:cubicBezTo>
                <a:cubicBezTo>
                  <a:pt x="4885" y="855"/>
                  <a:pt x="4893" y="844"/>
                  <a:pt x="4898" y="829"/>
                </a:cubicBezTo>
                <a:cubicBezTo>
                  <a:pt x="4873" y="788"/>
                  <a:pt x="4844" y="769"/>
                  <a:pt x="4812" y="770"/>
                </a:cubicBezTo>
                <a:cubicBezTo>
                  <a:pt x="4850" y="761"/>
                  <a:pt x="4764" y="756"/>
                  <a:pt x="4752" y="760"/>
                </a:cubicBezTo>
                <a:cubicBezTo>
                  <a:pt x="4693" y="781"/>
                  <a:pt x="4641" y="830"/>
                  <a:pt x="4585" y="863"/>
                </a:cubicBezTo>
                <a:cubicBezTo>
                  <a:pt x="4572" y="871"/>
                  <a:pt x="4549" y="873"/>
                  <a:pt x="4544" y="904"/>
                </a:cubicBezTo>
                <a:cubicBezTo>
                  <a:pt x="4633" y="949"/>
                  <a:pt x="4723" y="907"/>
                  <a:pt x="4812" y="917"/>
                </a:cubicBezTo>
                <a:cubicBezTo>
                  <a:pt x="4796" y="984"/>
                  <a:pt x="4681" y="908"/>
                  <a:pt x="4653" y="981"/>
                </a:cubicBezTo>
                <a:cubicBezTo>
                  <a:pt x="4703" y="1069"/>
                  <a:pt x="5203" y="871"/>
                  <a:pt x="5187" y="814"/>
                </a:cubicBezTo>
                <a:cubicBezTo>
                  <a:pt x="5177" y="774"/>
                  <a:pt x="5137" y="811"/>
                  <a:pt x="5121" y="811"/>
                </a:cubicBezTo>
                <a:cubicBezTo>
                  <a:pt x="5071" y="813"/>
                  <a:pt x="5116" y="751"/>
                  <a:pt x="5117" y="714"/>
                </a:cubicBezTo>
                <a:close/>
                <a:moveTo>
                  <a:pt x="13707" y="745"/>
                </a:moveTo>
                <a:cubicBezTo>
                  <a:pt x="13637" y="719"/>
                  <a:pt x="13536" y="802"/>
                  <a:pt x="13477" y="801"/>
                </a:cubicBezTo>
                <a:cubicBezTo>
                  <a:pt x="13372" y="800"/>
                  <a:pt x="13232" y="879"/>
                  <a:pt x="13150" y="1015"/>
                </a:cubicBezTo>
                <a:cubicBezTo>
                  <a:pt x="13124" y="1057"/>
                  <a:pt x="13118" y="1165"/>
                  <a:pt x="13110" y="1220"/>
                </a:cubicBezTo>
                <a:cubicBezTo>
                  <a:pt x="13093" y="1335"/>
                  <a:pt x="13002" y="1418"/>
                  <a:pt x="13127" y="1428"/>
                </a:cubicBezTo>
                <a:cubicBezTo>
                  <a:pt x="13215" y="1436"/>
                  <a:pt x="13293" y="1610"/>
                  <a:pt x="13398" y="1531"/>
                </a:cubicBezTo>
                <a:cubicBezTo>
                  <a:pt x="13399" y="1526"/>
                  <a:pt x="13399" y="1516"/>
                  <a:pt x="13398" y="1511"/>
                </a:cubicBezTo>
                <a:cubicBezTo>
                  <a:pt x="13265" y="1425"/>
                  <a:pt x="13220" y="1241"/>
                  <a:pt x="13349" y="1058"/>
                </a:cubicBezTo>
                <a:cubicBezTo>
                  <a:pt x="13476" y="878"/>
                  <a:pt x="13632" y="943"/>
                  <a:pt x="13764" y="814"/>
                </a:cubicBezTo>
                <a:cubicBezTo>
                  <a:pt x="13750" y="774"/>
                  <a:pt x="13730" y="753"/>
                  <a:pt x="13707" y="745"/>
                </a:cubicBezTo>
                <a:close/>
                <a:moveTo>
                  <a:pt x="4629" y="775"/>
                </a:moveTo>
                <a:cubicBezTo>
                  <a:pt x="4626" y="761"/>
                  <a:pt x="4511" y="831"/>
                  <a:pt x="4514" y="850"/>
                </a:cubicBezTo>
                <a:cubicBezTo>
                  <a:pt x="4531" y="849"/>
                  <a:pt x="4548" y="841"/>
                  <a:pt x="4564" y="829"/>
                </a:cubicBezTo>
                <a:cubicBezTo>
                  <a:pt x="4566" y="828"/>
                  <a:pt x="4581" y="818"/>
                  <a:pt x="4583" y="817"/>
                </a:cubicBezTo>
                <a:cubicBezTo>
                  <a:pt x="4599" y="807"/>
                  <a:pt x="4615" y="795"/>
                  <a:pt x="4629" y="775"/>
                </a:cubicBezTo>
                <a:close/>
                <a:moveTo>
                  <a:pt x="5684" y="832"/>
                </a:moveTo>
                <a:cubicBezTo>
                  <a:pt x="5648" y="837"/>
                  <a:pt x="5588" y="851"/>
                  <a:pt x="5564" y="912"/>
                </a:cubicBezTo>
                <a:cubicBezTo>
                  <a:pt x="5601" y="945"/>
                  <a:pt x="5649" y="978"/>
                  <a:pt x="5691" y="950"/>
                </a:cubicBezTo>
                <a:cubicBezTo>
                  <a:pt x="5739" y="917"/>
                  <a:pt x="5743" y="824"/>
                  <a:pt x="5685" y="832"/>
                </a:cubicBezTo>
                <a:cubicBezTo>
                  <a:pt x="5692" y="831"/>
                  <a:pt x="5688" y="831"/>
                  <a:pt x="5684" y="832"/>
                </a:cubicBezTo>
                <a:close/>
                <a:moveTo>
                  <a:pt x="17159" y="840"/>
                </a:moveTo>
                <a:cubicBezTo>
                  <a:pt x="17140" y="935"/>
                  <a:pt x="17186" y="967"/>
                  <a:pt x="17223" y="984"/>
                </a:cubicBezTo>
                <a:cubicBezTo>
                  <a:pt x="17213" y="979"/>
                  <a:pt x="17224" y="983"/>
                  <a:pt x="17232" y="986"/>
                </a:cubicBezTo>
                <a:cubicBezTo>
                  <a:pt x="17288" y="1010"/>
                  <a:pt x="17547" y="1066"/>
                  <a:pt x="17574" y="961"/>
                </a:cubicBezTo>
                <a:cubicBezTo>
                  <a:pt x="17587" y="906"/>
                  <a:pt x="17200" y="837"/>
                  <a:pt x="17159" y="840"/>
                </a:cubicBezTo>
                <a:close/>
                <a:moveTo>
                  <a:pt x="4242" y="1012"/>
                </a:moveTo>
                <a:cubicBezTo>
                  <a:pt x="4178" y="1018"/>
                  <a:pt x="4116" y="995"/>
                  <a:pt x="4087" y="1094"/>
                </a:cubicBezTo>
                <a:cubicBezTo>
                  <a:pt x="4066" y="1167"/>
                  <a:pt x="4011" y="1177"/>
                  <a:pt x="3975" y="1200"/>
                </a:cubicBezTo>
                <a:cubicBezTo>
                  <a:pt x="3979" y="1211"/>
                  <a:pt x="3976" y="1219"/>
                  <a:pt x="3978" y="1230"/>
                </a:cubicBezTo>
                <a:cubicBezTo>
                  <a:pt x="3933" y="1235"/>
                  <a:pt x="3869" y="1282"/>
                  <a:pt x="3835" y="1333"/>
                </a:cubicBezTo>
                <a:cubicBezTo>
                  <a:pt x="3876" y="1343"/>
                  <a:pt x="3904" y="1361"/>
                  <a:pt x="3896" y="1452"/>
                </a:cubicBezTo>
                <a:cubicBezTo>
                  <a:pt x="4013" y="1413"/>
                  <a:pt x="4126" y="1355"/>
                  <a:pt x="4231" y="1251"/>
                </a:cubicBezTo>
                <a:cubicBezTo>
                  <a:pt x="4234" y="1259"/>
                  <a:pt x="4238" y="1267"/>
                  <a:pt x="4240" y="1277"/>
                </a:cubicBezTo>
                <a:cubicBezTo>
                  <a:pt x="4197" y="1279"/>
                  <a:pt x="4162" y="1304"/>
                  <a:pt x="4128" y="1356"/>
                </a:cubicBezTo>
                <a:cubicBezTo>
                  <a:pt x="4180" y="1363"/>
                  <a:pt x="4230" y="1377"/>
                  <a:pt x="4281" y="1385"/>
                </a:cubicBezTo>
                <a:cubicBezTo>
                  <a:pt x="4262" y="1382"/>
                  <a:pt x="4116" y="1448"/>
                  <a:pt x="4115" y="1444"/>
                </a:cubicBezTo>
                <a:cubicBezTo>
                  <a:pt x="4115" y="1462"/>
                  <a:pt x="4118" y="1479"/>
                  <a:pt x="4124" y="1495"/>
                </a:cubicBezTo>
                <a:cubicBezTo>
                  <a:pt x="4192" y="1463"/>
                  <a:pt x="4352" y="1434"/>
                  <a:pt x="4413" y="1518"/>
                </a:cubicBezTo>
                <a:cubicBezTo>
                  <a:pt x="4399" y="1553"/>
                  <a:pt x="4079" y="1537"/>
                  <a:pt x="4082" y="1572"/>
                </a:cubicBezTo>
                <a:cubicBezTo>
                  <a:pt x="4088" y="1693"/>
                  <a:pt x="4228" y="1654"/>
                  <a:pt x="4214" y="1706"/>
                </a:cubicBezTo>
                <a:cubicBezTo>
                  <a:pt x="4175" y="1851"/>
                  <a:pt x="4485" y="1723"/>
                  <a:pt x="4530" y="1709"/>
                </a:cubicBezTo>
                <a:cubicBezTo>
                  <a:pt x="4544" y="1704"/>
                  <a:pt x="4618" y="1622"/>
                  <a:pt x="4633" y="1649"/>
                </a:cubicBezTo>
                <a:cubicBezTo>
                  <a:pt x="4666" y="1711"/>
                  <a:pt x="4714" y="1710"/>
                  <a:pt x="4757" y="1719"/>
                </a:cubicBezTo>
                <a:cubicBezTo>
                  <a:pt x="4790" y="1735"/>
                  <a:pt x="4822" y="1729"/>
                  <a:pt x="4852" y="1698"/>
                </a:cubicBezTo>
                <a:cubicBezTo>
                  <a:pt x="4851" y="1649"/>
                  <a:pt x="4860" y="1612"/>
                  <a:pt x="4880" y="1593"/>
                </a:cubicBezTo>
                <a:cubicBezTo>
                  <a:pt x="4912" y="1593"/>
                  <a:pt x="4951" y="1652"/>
                  <a:pt x="4968" y="1559"/>
                </a:cubicBezTo>
                <a:cubicBezTo>
                  <a:pt x="4958" y="1554"/>
                  <a:pt x="4843" y="1430"/>
                  <a:pt x="4847" y="1428"/>
                </a:cubicBezTo>
                <a:cubicBezTo>
                  <a:pt x="4901" y="1402"/>
                  <a:pt x="4967" y="1169"/>
                  <a:pt x="4886" y="1148"/>
                </a:cubicBezTo>
                <a:cubicBezTo>
                  <a:pt x="4835" y="1135"/>
                  <a:pt x="4815" y="1145"/>
                  <a:pt x="4789" y="1243"/>
                </a:cubicBezTo>
                <a:cubicBezTo>
                  <a:pt x="4762" y="1343"/>
                  <a:pt x="4734" y="1297"/>
                  <a:pt x="4708" y="1344"/>
                </a:cubicBezTo>
                <a:cubicBezTo>
                  <a:pt x="4825" y="1116"/>
                  <a:pt x="4638" y="1250"/>
                  <a:pt x="4610" y="1243"/>
                </a:cubicBezTo>
                <a:cubicBezTo>
                  <a:pt x="4616" y="1230"/>
                  <a:pt x="4621" y="1216"/>
                  <a:pt x="4626" y="1202"/>
                </a:cubicBezTo>
                <a:cubicBezTo>
                  <a:pt x="4632" y="1153"/>
                  <a:pt x="4464" y="1218"/>
                  <a:pt x="4464" y="1218"/>
                </a:cubicBezTo>
                <a:cubicBezTo>
                  <a:pt x="4474" y="1182"/>
                  <a:pt x="4528" y="1183"/>
                  <a:pt x="4524" y="1135"/>
                </a:cubicBezTo>
                <a:cubicBezTo>
                  <a:pt x="4475" y="1129"/>
                  <a:pt x="4476" y="1011"/>
                  <a:pt x="4412" y="1035"/>
                </a:cubicBezTo>
                <a:cubicBezTo>
                  <a:pt x="4348" y="1059"/>
                  <a:pt x="4304" y="1006"/>
                  <a:pt x="4242" y="1012"/>
                </a:cubicBezTo>
                <a:close/>
                <a:moveTo>
                  <a:pt x="5704" y="1017"/>
                </a:moveTo>
                <a:cubicBezTo>
                  <a:pt x="5656" y="1003"/>
                  <a:pt x="5607" y="1006"/>
                  <a:pt x="5561" y="1035"/>
                </a:cubicBezTo>
                <a:cubicBezTo>
                  <a:pt x="5467" y="1095"/>
                  <a:pt x="5439" y="1284"/>
                  <a:pt x="5351" y="1341"/>
                </a:cubicBezTo>
                <a:cubicBezTo>
                  <a:pt x="5360" y="1324"/>
                  <a:pt x="5394" y="1273"/>
                  <a:pt x="5395" y="1246"/>
                </a:cubicBezTo>
                <a:cubicBezTo>
                  <a:pt x="5389" y="1248"/>
                  <a:pt x="5382" y="1243"/>
                  <a:pt x="5378" y="1243"/>
                </a:cubicBezTo>
                <a:cubicBezTo>
                  <a:pt x="5382" y="1231"/>
                  <a:pt x="5380" y="1223"/>
                  <a:pt x="5382" y="1210"/>
                </a:cubicBezTo>
                <a:cubicBezTo>
                  <a:pt x="5371" y="1212"/>
                  <a:pt x="5363" y="1209"/>
                  <a:pt x="5356" y="1197"/>
                </a:cubicBezTo>
                <a:cubicBezTo>
                  <a:pt x="5369" y="1181"/>
                  <a:pt x="5459" y="1141"/>
                  <a:pt x="5452" y="1094"/>
                </a:cubicBezTo>
                <a:cubicBezTo>
                  <a:pt x="5442" y="1032"/>
                  <a:pt x="5302" y="1101"/>
                  <a:pt x="5282" y="1104"/>
                </a:cubicBezTo>
                <a:cubicBezTo>
                  <a:pt x="5164" y="1127"/>
                  <a:pt x="5269" y="1180"/>
                  <a:pt x="5203" y="1238"/>
                </a:cubicBezTo>
                <a:cubicBezTo>
                  <a:pt x="5182" y="1257"/>
                  <a:pt x="5097" y="1118"/>
                  <a:pt x="5100" y="1254"/>
                </a:cubicBezTo>
                <a:cubicBezTo>
                  <a:pt x="5101" y="1304"/>
                  <a:pt x="5165" y="1340"/>
                  <a:pt x="5178" y="1421"/>
                </a:cubicBezTo>
                <a:cubicBezTo>
                  <a:pt x="5225" y="1434"/>
                  <a:pt x="5266" y="1378"/>
                  <a:pt x="5312" y="1367"/>
                </a:cubicBezTo>
                <a:cubicBezTo>
                  <a:pt x="5230" y="1427"/>
                  <a:pt x="5183" y="1576"/>
                  <a:pt x="5252" y="1688"/>
                </a:cubicBezTo>
                <a:cubicBezTo>
                  <a:pt x="5228" y="1712"/>
                  <a:pt x="5210" y="1729"/>
                  <a:pt x="5209" y="1786"/>
                </a:cubicBezTo>
                <a:lnTo>
                  <a:pt x="5220" y="1793"/>
                </a:lnTo>
                <a:cubicBezTo>
                  <a:pt x="5148" y="1828"/>
                  <a:pt x="5134" y="1862"/>
                  <a:pt x="5082" y="1935"/>
                </a:cubicBezTo>
                <a:cubicBezTo>
                  <a:pt x="5095" y="1889"/>
                  <a:pt x="5121" y="1841"/>
                  <a:pt x="5090" y="1793"/>
                </a:cubicBezTo>
                <a:cubicBezTo>
                  <a:pt x="5124" y="1796"/>
                  <a:pt x="5156" y="1779"/>
                  <a:pt x="5186" y="1745"/>
                </a:cubicBezTo>
                <a:cubicBezTo>
                  <a:pt x="5192" y="1737"/>
                  <a:pt x="5120" y="1608"/>
                  <a:pt x="5108" y="1608"/>
                </a:cubicBezTo>
                <a:cubicBezTo>
                  <a:pt x="5090" y="1608"/>
                  <a:pt x="4988" y="1702"/>
                  <a:pt x="4977" y="1737"/>
                </a:cubicBezTo>
                <a:cubicBezTo>
                  <a:pt x="4995" y="1746"/>
                  <a:pt x="5014" y="1755"/>
                  <a:pt x="5032" y="1765"/>
                </a:cubicBezTo>
                <a:cubicBezTo>
                  <a:pt x="4969" y="1766"/>
                  <a:pt x="4939" y="1853"/>
                  <a:pt x="4873" y="1850"/>
                </a:cubicBezTo>
                <a:cubicBezTo>
                  <a:pt x="4814" y="1864"/>
                  <a:pt x="4685" y="1894"/>
                  <a:pt x="4642" y="1799"/>
                </a:cubicBezTo>
                <a:cubicBezTo>
                  <a:pt x="4691" y="1668"/>
                  <a:pt x="4363" y="1691"/>
                  <a:pt x="4429" y="1876"/>
                </a:cubicBezTo>
                <a:cubicBezTo>
                  <a:pt x="4389" y="1937"/>
                  <a:pt x="4357" y="1854"/>
                  <a:pt x="4314" y="1845"/>
                </a:cubicBezTo>
                <a:cubicBezTo>
                  <a:pt x="4243" y="1854"/>
                  <a:pt x="4172" y="1895"/>
                  <a:pt x="4100" y="1883"/>
                </a:cubicBezTo>
                <a:cubicBezTo>
                  <a:pt x="4208" y="1814"/>
                  <a:pt x="4169" y="1696"/>
                  <a:pt x="4067" y="1714"/>
                </a:cubicBezTo>
                <a:cubicBezTo>
                  <a:pt x="4014" y="1723"/>
                  <a:pt x="3964" y="1681"/>
                  <a:pt x="3914" y="1644"/>
                </a:cubicBezTo>
                <a:cubicBezTo>
                  <a:pt x="3823" y="1576"/>
                  <a:pt x="3812" y="1626"/>
                  <a:pt x="3729" y="1634"/>
                </a:cubicBezTo>
                <a:cubicBezTo>
                  <a:pt x="3796" y="1464"/>
                  <a:pt x="3613" y="1638"/>
                  <a:pt x="3604" y="1639"/>
                </a:cubicBezTo>
                <a:cubicBezTo>
                  <a:pt x="3594" y="1615"/>
                  <a:pt x="3619" y="1559"/>
                  <a:pt x="3603" y="1526"/>
                </a:cubicBezTo>
                <a:cubicBezTo>
                  <a:pt x="3576" y="1471"/>
                  <a:pt x="3507" y="1540"/>
                  <a:pt x="3478" y="1557"/>
                </a:cubicBezTo>
                <a:cubicBezTo>
                  <a:pt x="3445" y="1441"/>
                  <a:pt x="3316" y="1613"/>
                  <a:pt x="3279" y="1613"/>
                </a:cubicBezTo>
                <a:cubicBezTo>
                  <a:pt x="3241" y="1613"/>
                  <a:pt x="3206" y="1602"/>
                  <a:pt x="3168" y="1606"/>
                </a:cubicBezTo>
                <a:cubicBezTo>
                  <a:pt x="3114" y="1611"/>
                  <a:pt x="3060" y="1677"/>
                  <a:pt x="3012" y="1683"/>
                </a:cubicBezTo>
                <a:cubicBezTo>
                  <a:pt x="2964" y="1752"/>
                  <a:pt x="2874" y="1583"/>
                  <a:pt x="2810" y="1601"/>
                </a:cubicBezTo>
                <a:cubicBezTo>
                  <a:pt x="2757" y="1439"/>
                  <a:pt x="2442" y="1417"/>
                  <a:pt x="2353" y="1418"/>
                </a:cubicBezTo>
                <a:lnTo>
                  <a:pt x="2380" y="1385"/>
                </a:lnTo>
                <a:cubicBezTo>
                  <a:pt x="2020" y="1246"/>
                  <a:pt x="1624" y="1492"/>
                  <a:pt x="1281" y="1698"/>
                </a:cubicBezTo>
                <a:cubicBezTo>
                  <a:pt x="1285" y="1729"/>
                  <a:pt x="1287" y="1762"/>
                  <a:pt x="1287" y="1793"/>
                </a:cubicBezTo>
                <a:cubicBezTo>
                  <a:pt x="1300" y="1791"/>
                  <a:pt x="1311" y="1803"/>
                  <a:pt x="1318" y="1819"/>
                </a:cubicBezTo>
                <a:cubicBezTo>
                  <a:pt x="1334" y="1857"/>
                  <a:pt x="1311" y="1898"/>
                  <a:pt x="1293" y="1912"/>
                </a:cubicBezTo>
                <a:cubicBezTo>
                  <a:pt x="1292" y="1927"/>
                  <a:pt x="1297" y="1937"/>
                  <a:pt x="1309" y="1943"/>
                </a:cubicBezTo>
                <a:cubicBezTo>
                  <a:pt x="1229" y="1923"/>
                  <a:pt x="1156" y="1970"/>
                  <a:pt x="1080" y="2012"/>
                </a:cubicBezTo>
                <a:cubicBezTo>
                  <a:pt x="1065" y="2020"/>
                  <a:pt x="824" y="2112"/>
                  <a:pt x="931" y="2174"/>
                </a:cubicBezTo>
                <a:cubicBezTo>
                  <a:pt x="825" y="2376"/>
                  <a:pt x="1107" y="2319"/>
                  <a:pt x="1155" y="2284"/>
                </a:cubicBezTo>
                <a:cubicBezTo>
                  <a:pt x="1120" y="2458"/>
                  <a:pt x="875" y="2443"/>
                  <a:pt x="800" y="2498"/>
                </a:cubicBezTo>
                <a:cubicBezTo>
                  <a:pt x="742" y="2561"/>
                  <a:pt x="610" y="2584"/>
                  <a:pt x="595" y="2737"/>
                </a:cubicBezTo>
                <a:cubicBezTo>
                  <a:pt x="585" y="2850"/>
                  <a:pt x="496" y="3084"/>
                  <a:pt x="655" y="2968"/>
                </a:cubicBezTo>
                <a:cubicBezTo>
                  <a:pt x="636" y="3020"/>
                  <a:pt x="594" y="3073"/>
                  <a:pt x="568" y="3107"/>
                </a:cubicBezTo>
                <a:lnTo>
                  <a:pt x="574" y="3166"/>
                </a:lnTo>
                <a:cubicBezTo>
                  <a:pt x="601" y="3171"/>
                  <a:pt x="632" y="3166"/>
                  <a:pt x="658" y="3148"/>
                </a:cubicBezTo>
                <a:cubicBezTo>
                  <a:pt x="729" y="3097"/>
                  <a:pt x="693" y="3189"/>
                  <a:pt x="745" y="3205"/>
                </a:cubicBezTo>
                <a:cubicBezTo>
                  <a:pt x="748" y="3205"/>
                  <a:pt x="752" y="3205"/>
                  <a:pt x="755" y="3202"/>
                </a:cubicBezTo>
                <a:cubicBezTo>
                  <a:pt x="584" y="3385"/>
                  <a:pt x="404" y="3475"/>
                  <a:pt x="220" y="3593"/>
                </a:cubicBezTo>
                <a:cubicBezTo>
                  <a:pt x="158" y="3633"/>
                  <a:pt x="80" y="3629"/>
                  <a:pt x="25" y="3703"/>
                </a:cubicBezTo>
                <a:cubicBezTo>
                  <a:pt x="-71" y="3832"/>
                  <a:pt x="137" y="3744"/>
                  <a:pt x="158" y="3732"/>
                </a:cubicBezTo>
                <a:cubicBezTo>
                  <a:pt x="323" y="3635"/>
                  <a:pt x="492" y="3564"/>
                  <a:pt x="656" y="3467"/>
                </a:cubicBezTo>
                <a:cubicBezTo>
                  <a:pt x="747" y="3414"/>
                  <a:pt x="1114" y="3234"/>
                  <a:pt x="1114" y="3058"/>
                </a:cubicBezTo>
                <a:cubicBezTo>
                  <a:pt x="1181" y="3021"/>
                  <a:pt x="1172" y="3069"/>
                  <a:pt x="1227" y="3076"/>
                </a:cubicBezTo>
                <a:cubicBezTo>
                  <a:pt x="1278" y="3137"/>
                  <a:pt x="1374" y="3022"/>
                  <a:pt x="1427" y="3004"/>
                </a:cubicBezTo>
                <a:cubicBezTo>
                  <a:pt x="1506" y="2978"/>
                  <a:pt x="1545" y="2916"/>
                  <a:pt x="1611" y="2842"/>
                </a:cubicBezTo>
                <a:cubicBezTo>
                  <a:pt x="1655" y="2793"/>
                  <a:pt x="1692" y="2889"/>
                  <a:pt x="1733" y="2907"/>
                </a:cubicBezTo>
                <a:cubicBezTo>
                  <a:pt x="1744" y="2997"/>
                  <a:pt x="1893" y="2990"/>
                  <a:pt x="1937" y="3012"/>
                </a:cubicBezTo>
                <a:cubicBezTo>
                  <a:pt x="2038" y="3062"/>
                  <a:pt x="2078" y="3295"/>
                  <a:pt x="1973" y="3405"/>
                </a:cubicBezTo>
                <a:cubicBezTo>
                  <a:pt x="1986" y="3411"/>
                  <a:pt x="1999" y="3416"/>
                  <a:pt x="2013" y="3421"/>
                </a:cubicBezTo>
                <a:cubicBezTo>
                  <a:pt x="2029" y="3475"/>
                  <a:pt x="1988" y="3535"/>
                  <a:pt x="2036" y="3549"/>
                </a:cubicBezTo>
                <a:cubicBezTo>
                  <a:pt x="2040" y="3532"/>
                  <a:pt x="2046" y="3517"/>
                  <a:pt x="2052" y="3503"/>
                </a:cubicBezTo>
                <a:cubicBezTo>
                  <a:pt x="2045" y="3533"/>
                  <a:pt x="2047" y="3559"/>
                  <a:pt x="2057" y="3580"/>
                </a:cubicBezTo>
                <a:cubicBezTo>
                  <a:pt x="2028" y="3677"/>
                  <a:pt x="2064" y="3873"/>
                  <a:pt x="2118" y="3721"/>
                </a:cubicBezTo>
                <a:cubicBezTo>
                  <a:pt x="2126" y="3744"/>
                  <a:pt x="2140" y="3745"/>
                  <a:pt x="2150" y="3729"/>
                </a:cubicBezTo>
                <a:cubicBezTo>
                  <a:pt x="2162" y="3817"/>
                  <a:pt x="2019" y="4002"/>
                  <a:pt x="2106" y="4056"/>
                </a:cubicBezTo>
                <a:cubicBezTo>
                  <a:pt x="2101" y="4070"/>
                  <a:pt x="2089" y="4364"/>
                  <a:pt x="2094" y="4379"/>
                </a:cubicBezTo>
                <a:cubicBezTo>
                  <a:pt x="1942" y="4291"/>
                  <a:pt x="2071" y="4671"/>
                  <a:pt x="2123" y="4747"/>
                </a:cubicBezTo>
                <a:cubicBezTo>
                  <a:pt x="2058" y="4928"/>
                  <a:pt x="2029" y="5171"/>
                  <a:pt x="1957" y="5361"/>
                </a:cubicBezTo>
                <a:cubicBezTo>
                  <a:pt x="1949" y="5384"/>
                  <a:pt x="1779" y="5715"/>
                  <a:pt x="1810" y="5775"/>
                </a:cubicBezTo>
                <a:cubicBezTo>
                  <a:pt x="1798" y="5795"/>
                  <a:pt x="1788" y="5864"/>
                  <a:pt x="1780" y="5891"/>
                </a:cubicBezTo>
                <a:lnTo>
                  <a:pt x="1800" y="5891"/>
                </a:lnTo>
                <a:cubicBezTo>
                  <a:pt x="1697" y="5891"/>
                  <a:pt x="1692" y="6515"/>
                  <a:pt x="1743" y="6613"/>
                </a:cubicBezTo>
                <a:cubicBezTo>
                  <a:pt x="1710" y="6664"/>
                  <a:pt x="1740" y="6855"/>
                  <a:pt x="1760" y="6901"/>
                </a:cubicBezTo>
                <a:cubicBezTo>
                  <a:pt x="1741" y="6981"/>
                  <a:pt x="1820" y="7111"/>
                  <a:pt x="1871" y="7097"/>
                </a:cubicBezTo>
                <a:cubicBezTo>
                  <a:pt x="1870" y="7105"/>
                  <a:pt x="1869" y="7116"/>
                  <a:pt x="1869" y="7125"/>
                </a:cubicBezTo>
                <a:lnTo>
                  <a:pt x="1882" y="7128"/>
                </a:lnTo>
                <a:lnTo>
                  <a:pt x="1884" y="7146"/>
                </a:lnTo>
                <a:cubicBezTo>
                  <a:pt x="1975" y="7186"/>
                  <a:pt x="1889" y="7551"/>
                  <a:pt x="1946" y="7660"/>
                </a:cubicBezTo>
                <a:cubicBezTo>
                  <a:pt x="1929" y="7718"/>
                  <a:pt x="2093" y="8115"/>
                  <a:pt x="1948" y="8020"/>
                </a:cubicBezTo>
                <a:cubicBezTo>
                  <a:pt x="1948" y="8040"/>
                  <a:pt x="1943" y="8056"/>
                  <a:pt x="1936" y="8071"/>
                </a:cubicBezTo>
                <a:cubicBezTo>
                  <a:pt x="1965" y="8131"/>
                  <a:pt x="1983" y="8185"/>
                  <a:pt x="1997" y="8261"/>
                </a:cubicBezTo>
                <a:lnTo>
                  <a:pt x="2002" y="8261"/>
                </a:lnTo>
                <a:cubicBezTo>
                  <a:pt x="2021" y="8236"/>
                  <a:pt x="2023" y="8280"/>
                  <a:pt x="2057" y="8259"/>
                </a:cubicBezTo>
                <a:cubicBezTo>
                  <a:pt x="2105" y="8417"/>
                  <a:pt x="2089" y="8435"/>
                  <a:pt x="2057" y="8606"/>
                </a:cubicBezTo>
                <a:cubicBezTo>
                  <a:pt x="2138" y="8569"/>
                  <a:pt x="2194" y="8787"/>
                  <a:pt x="2213" y="8901"/>
                </a:cubicBezTo>
                <a:cubicBezTo>
                  <a:pt x="2316" y="8855"/>
                  <a:pt x="2273" y="8686"/>
                  <a:pt x="2237" y="8567"/>
                </a:cubicBezTo>
                <a:lnTo>
                  <a:pt x="2220" y="8572"/>
                </a:lnTo>
                <a:cubicBezTo>
                  <a:pt x="2236" y="8539"/>
                  <a:pt x="2232" y="8498"/>
                  <a:pt x="2217" y="8469"/>
                </a:cubicBezTo>
                <a:lnTo>
                  <a:pt x="2211" y="8472"/>
                </a:lnTo>
                <a:cubicBezTo>
                  <a:pt x="2199" y="8358"/>
                  <a:pt x="2169" y="8239"/>
                  <a:pt x="2162" y="8135"/>
                </a:cubicBezTo>
                <a:cubicBezTo>
                  <a:pt x="2156" y="8048"/>
                  <a:pt x="2121" y="8024"/>
                  <a:pt x="2143" y="7917"/>
                </a:cubicBezTo>
                <a:cubicBezTo>
                  <a:pt x="2138" y="7918"/>
                  <a:pt x="2134" y="7918"/>
                  <a:pt x="2129" y="7919"/>
                </a:cubicBezTo>
                <a:cubicBezTo>
                  <a:pt x="2129" y="7828"/>
                  <a:pt x="1997" y="7547"/>
                  <a:pt x="2092" y="7462"/>
                </a:cubicBezTo>
                <a:cubicBezTo>
                  <a:pt x="2104" y="7485"/>
                  <a:pt x="2118" y="7488"/>
                  <a:pt x="2134" y="7487"/>
                </a:cubicBezTo>
                <a:cubicBezTo>
                  <a:pt x="2141" y="7509"/>
                  <a:pt x="2149" y="7518"/>
                  <a:pt x="2162" y="7529"/>
                </a:cubicBezTo>
                <a:cubicBezTo>
                  <a:pt x="2121" y="7664"/>
                  <a:pt x="2179" y="8015"/>
                  <a:pt x="2252" y="8068"/>
                </a:cubicBezTo>
                <a:cubicBezTo>
                  <a:pt x="2242" y="8120"/>
                  <a:pt x="2255" y="8183"/>
                  <a:pt x="2283" y="8199"/>
                </a:cubicBezTo>
                <a:cubicBezTo>
                  <a:pt x="2281" y="8244"/>
                  <a:pt x="2293" y="8268"/>
                  <a:pt x="2316" y="8266"/>
                </a:cubicBezTo>
                <a:cubicBezTo>
                  <a:pt x="2322" y="8308"/>
                  <a:pt x="2300" y="8386"/>
                  <a:pt x="2296" y="8436"/>
                </a:cubicBezTo>
                <a:cubicBezTo>
                  <a:pt x="2405" y="8469"/>
                  <a:pt x="2599" y="9081"/>
                  <a:pt x="2475" y="9230"/>
                </a:cubicBezTo>
                <a:lnTo>
                  <a:pt x="2480" y="9230"/>
                </a:lnTo>
                <a:cubicBezTo>
                  <a:pt x="2470" y="9420"/>
                  <a:pt x="2625" y="9713"/>
                  <a:pt x="2727" y="9690"/>
                </a:cubicBezTo>
                <a:cubicBezTo>
                  <a:pt x="2806" y="9758"/>
                  <a:pt x="2930" y="10022"/>
                  <a:pt x="3025" y="10022"/>
                </a:cubicBezTo>
                <a:cubicBezTo>
                  <a:pt x="3090" y="10022"/>
                  <a:pt x="3129" y="10088"/>
                  <a:pt x="3193" y="10017"/>
                </a:cubicBezTo>
                <a:cubicBezTo>
                  <a:pt x="3276" y="9927"/>
                  <a:pt x="3327" y="10071"/>
                  <a:pt x="3379" y="10197"/>
                </a:cubicBezTo>
                <a:lnTo>
                  <a:pt x="3371" y="10246"/>
                </a:lnTo>
                <a:cubicBezTo>
                  <a:pt x="3432" y="10365"/>
                  <a:pt x="3505" y="10343"/>
                  <a:pt x="3571" y="10431"/>
                </a:cubicBezTo>
                <a:lnTo>
                  <a:pt x="3568" y="10418"/>
                </a:lnTo>
                <a:cubicBezTo>
                  <a:pt x="3607" y="10451"/>
                  <a:pt x="3669" y="10514"/>
                  <a:pt x="3711" y="10472"/>
                </a:cubicBezTo>
                <a:cubicBezTo>
                  <a:pt x="3716" y="10494"/>
                  <a:pt x="3723" y="10514"/>
                  <a:pt x="3732" y="10531"/>
                </a:cubicBezTo>
                <a:cubicBezTo>
                  <a:pt x="3778" y="10575"/>
                  <a:pt x="3799" y="10692"/>
                  <a:pt x="3838" y="10760"/>
                </a:cubicBezTo>
                <a:cubicBezTo>
                  <a:pt x="3836" y="10763"/>
                  <a:pt x="3831" y="10778"/>
                  <a:pt x="3826" y="10778"/>
                </a:cubicBezTo>
                <a:cubicBezTo>
                  <a:pt x="3799" y="10778"/>
                  <a:pt x="3795" y="10854"/>
                  <a:pt x="3818" y="10870"/>
                </a:cubicBezTo>
                <a:cubicBezTo>
                  <a:pt x="3787" y="10952"/>
                  <a:pt x="3839" y="11039"/>
                  <a:pt x="3871" y="11079"/>
                </a:cubicBezTo>
                <a:lnTo>
                  <a:pt x="3879" y="11063"/>
                </a:lnTo>
                <a:lnTo>
                  <a:pt x="3887" y="11073"/>
                </a:lnTo>
                <a:cubicBezTo>
                  <a:pt x="3887" y="11073"/>
                  <a:pt x="3896" y="11047"/>
                  <a:pt x="3897" y="11043"/>
                </a:cubicBezTo>
                <a:cubicBezTo>
                  <a:pt x="3905" y="11077"/>
                  <a:pt x="3918" y="11088"/>
                  <a:pt x="3935" y="11099"/>
                </a:cubicBezTo>
                <a:cubicBezTo>
                  <a:pt x="3976" y="11125"/>
                  <a:pt x="3948" y="11196"/>
                  <a:pt x="3972" y="11248"/>
                </a:cubicBezTo>
                <a:cubicBezTo>
                  <a:pt x="3993" y="11292"/>
                  <a:pt x="4020" y="11279"/>
                  <a:pt x="4041" y="11256"/>
                </a:cubicBezTo>
                <a:cubicBezTo>
                  <a:pt x="4062" y="11285"/>
                  <a:pt x="4125" y="11244"/>
                  <a:pt x="4135" y="11289"/>
                </a:cubicBezTo>
                <a:cubicBezTo>
                  <a:pt x="4143" y="11331"/>
                  <a:pt x="4149" y="11379"/>
                  <a:pt x="4180" y="11361"/>
                </a:cubicBezTo>
                <a:cubicBezTo>
                  <a:pt x="4185" y="11453"/>
                  <a:pt x="4323" y="11472"/>
                  <a:pt x="4256" y="11266"/>
                </a:cubicBezTo>
                <a:cubicBezTo>
                  <a:pt x="4293" y="11247"/>
                  <a:pt x="4299" y="11151"/>
                  <a:pt x="4329" y="11151"/>
                </a:cubicBezTo>
                <a:cubicBezTo>
                  <a:pt x="4364" y="11151"/>
                  <a:pt x="4358" y="11218"/>
                  <a:pt x="4380" y="11241"/>
                </a:cubicBezTo>
                <a:cubicBezTo>
                  <a:pt x="4370" y="11262"/>
                  <a:pt x="4366" y="11287"/>
                  <a:pt x="4370" y="11313"/>
                </a:cubicBezTo>
                <a:cubicBezTo>
                  <a:pt x="4385" y="11339"/>
                  <a:pt x="4397" y="11375"/>
                  <a:pt x="4408" y="11410"/>
                </a:cubicBezTo>
                <a:cubicBezTo>
                  <a:pt x="4406" y="11495"/>
                  <a:pt x="4420" y="11603"/>
                  <a:pt x="4432" y="11662"/>
                </a:cubicBezTo>
                <a:lnTo>
                  <a:pt x="4403" y="11701"/>
                </a:lnTo>
                <a:cubicBezTo>
                  <a:pt x="4403" y="11701"/>
                  <a:pt x="4425" y="11742"/>
                  <a:pt x="4427" y="11744"/>
                </a:cubicBezTo>
                <a:cubicBezTo>
                  <a:pt x="4428" y="11819"/>
                  <a:pt x="4407" y="11941"/>
                  <a:pt x="4432" y="11999"/>
                </a:cubicBezTo>
                <a:cubicBezTo>
                  <a:pt x="4419" y="12039"/>
                  <a:pt x="4388" y="12107"/>
                  <a:pt x="4387" y="12156"/>
                </a:cubicBezTo>
                <a:cubicBezTo>
                  <a:pt x="4322" y="12155"/>
                  <a:pt x="4331" y="12302"/>
                  <a:pt x="4292" y="12349"/>
                </a:cubicBezTo>
                <a:cubicBezTo>
                  <a:pt x="4235" y="12381"/>
                  <a:pt x="4204" y="12404"/>
                  <a:pt x="4207" y="12544"/>
                </a:cubicBezTo>
                <a:cubicBezTo>
                  <a:pt x="4204" y="12550"/>
                  <a:pt x="4167" y="12644"/>
                  <a:pt x="4176" y="12644"/>
                </a:cubicBezTo>
                <a:lnTo>
                  <a:pt x="4174" y="12644"/>
                </a:lnTo>
                <a:cubicBezTo>
                  <a:pt x="4145" y="12704"/>
                  <a:pt x="4144" y="12792"/>
                  <a:pt x="4156" y="12881"/>
                </a:cubicBezTo>
                <a:cubicBezTo>
                  <a:pt x="4095" y="12931"/>
                  <a:pt x="4194" y="13002"/>
                  <a:pt x="4194" y="13009"/>
                </a:cubicBezTo>
                <a:cubicBezTo>
                  <a:pt x="4195" y="13040"/>
                  <a:pt x="4192" y="13060"/>
                  <a:pt x="4209" y="13081"/>
                </a:cubicBezTo>
                <a:cubicBezTo>
                  <a:pt x="4204" y="13087"/>
                  <a:pt x="4199" y="13092"/>
                  <a:pt x="4194" y="13097"/>
                </a:cubicBezTo>
                <a:lnTo>
                  <a:pt x="4202" y="13171"/>
                </a:lnTo>
                <a:cubicBezTo>
                  <a:pt x="4195" y="13182"/>
                  <a:pt x="4184" y="13186"/>
                  <a:pt x="4176" y="13187"/>
                </a:cubicBezTo>
                <a:cubicBezTo>
                  <a:pt x="4120" y="13317"/>
                  <a:pt x="4152" y="13396"/>
                  <a:pt x="4177" y="13523"/>
                </a:cubicBezTo>
                <a:cubicBezTo>
                  <a:pt x="4114" y="13541"/>
                  <a:pt x="4284" y="13838"/>
                  <a:pt x="4296" y="13873"/>
                </a:cubicBezTo>
                <a:cubicBezTo>
                  <a:pt x="4378" y="14121"/>
                  <a:pt x="4455" y="14392"/>
                  <a:pt x="4524" y="14654"/>
                </a:cubicBezTo>
                <a:cubicBezTo>
                  <a:pt x="4594" y="14919"/>
                  <a:pt x="4602" y="15083"/>
                  <a:pt x="4753" y="15238"/>
                </a:cubicBezTo>
                <a:cubicBezTo>
                  <a:pt x="4816" y="15303"/>
                  <a:pt x="4878" y="15382"/>
                  <a:pt x="4942" y="15441"/>
                </a:cubicBezTo>
                <a:cubicBezTo>
                  <a:pt x="4985" y="15481"/>
                  <a:pt x="4991" y="15607"/>
                  <a:pt x="5043" y="15629"/>
                </a:cubicBezTo>
                <a:cubicBezTo>
                  <a:pt x="5069" y="15862"/>
                  <a:pt x="5086" y="16069"/>
                  <a:pt x="5087" y="16307"/>
                </a:cubicBezTo>
                <a:cubicBezTo>
                  <a:pt x="5074" y="16310"/>
                  <a:pt x="5108" y="16939"/>
                  <a:pt x="5107" y="17004"/>
                </a:cubicBezTo>
                <a:cubicBezTo>
                  <a:pt x="5103" y="17311"/>
                  <a:pt x="5102" y="17564"/>
                  <a:pt x="5153" y="17860"/>
                </a:cubicBezTo>
                <a:lnTo>
                  <a:pt x="5158" y="17865"/>
                </a:lnTo>
                <a:cubicBezTo>
                  <a:pt x="5192" y="18077"/>
                  <a:pt x="5170" y="18395"/>
                  <a:pt x="5149" y="18605"/>
                </a:cubicBezTo>
                <a:lnTo>
                  <a:pt x="5115" y="18554"/>
                </a:lnTo>
                <a:cubicBezTo>
                  <a:pt x="5130" y="18676"/>
                  <a:pt x="5147" y="18849"/>
                  <a:pt x="5191" y="18945"/>
                </a:cubicBezTo>
                <a:cubicBezTo>
                  <a:pt x="5205" y="19046"/>
                  <a:pt x="5182" y="19262"/>
                  <a:pt x="5230" y="19356"/>
                </a:cubicBezTo>
                <a:lnTo>
                  <a:pt x="5222" y="19361"/>
                </a:lnTo>
                <a:cubicBezTo>
                  <a:pt x="5227" y="19416"/>
                  <a:pt x="5232" y="19471"/>
                  <a:pt x="5236" y="19526"/>
                </a:cubicBezTo>
                <a:cubicBezTo>
                  <a:pt x="5240" y="19583"/>
                  <a:pt x="5280" y="19735"/>
                  <a:pt x="5319" y="19631"/>
                </a:cubicBezTo>
                <a:cubicBezTo>
                  <a:pt x="5346" y="19561"/>
                  <a:pt x="5308" y="19540"/>
                  <a:pt x="5304" y="19485"/>
                </a:cubicBezTo>
                <a:cubicBezTo>
                  <a:pt x="5312" y="19472"/>
                  <a:pt x="5320" y="19462"/>
                  <a:pt x="5329" y="19451"/>
                </a:cubicBezTo>
                <a:cubicBezTo>
                  <a:pt x="5330" y="19453"/>
                  <a:pt x="5331" y="19455"/>
                  <a:pt x="5333" y="19456"/>
                </a:cubicBezTo>
                <a:cubicBezTo>
                  <a:pt x="5356" y="19518"/>
                  <a:pt x="5344" y="19692"/>
                  <a:pt x="5360" y="19773"/>
                </a:cubicBezTo>
                <a:cubicBezTo>
                  <a:pt x="5296" y="19725"/>
                  <a:pt x="5250" y="19857"/>
                  <a:pt x="5326" y="19881"/>
                </a:cubicBezTo>
                <a:cubicBezTo>
                  <a:pt x="5327" y="19908"/>
                  <a:pt x="5347" y="19947"/>
                  <a:pt x="5354" y="19976"/>
                </a:cubicBezTo>
                <a:cubicBezTo>
                  <a:pt x="5302" y="19951"/>
                  <a:pt x="5284" y="20065"/>
                  <a:pt x="5277" y="20143"/>
                </a:cubicBezTo>
                <a:cubicBezTo>
                  <a:pt x="5262" y="20311"/>
                  <a:pt x="5383" y="20143"/>
                  <a:pt x="5400" y="20220"/>
                </a:cubicBezTo>
                <a:cubicBezTo>
                  <a:pt x="5404" y="20307"/>
                  <a:pt x="5391" y="20330"/>
                  <a:pt x="5364" y="20359"/>
                </a:cubicBezTo>
                <a:cubicBezTo>
                  <a:pt x="5318" y="20410"/>
                  <a:pt x="5376" y="20576"/>
                  <a:pt x="5397" y="20629"/>
                </a:cubicBezTo>
                <a:cubicBezTo>
                  <a:pt x="5419" y="20681"/>
                  <a:pt x="5568" y="20855"/>
                  <a:pt x="5566" y="20911"/>
                </a:cubicBezTo>
                <a:cubicBezTo>
                  <a:pt x="5561" y="20922"/>
                  <a:pt x="5539" y="20925"/>
                  <a:pt x="5532" y="20927"/>
                </a:cubicBezTo>
                <a:cubicBezTo>
                  <a:pt x="5560" y="21006"/>
                  <a:pt x="5610" y="21020"/>
                  <a:pt x="5640" y="21102"/>
                </a:cubicBezTo>
                <a:cubicBezTo>
                  <a:pt x="5693" y="21242"/>
                  <a:pt x="5728" y="21342"/>
                  <a:pt x="5821" y="21371"/>
                </a:cubicBezTo>
                <a:cubicBezTo>
                  <a:pt x="5816" y="21460"/>
                  <a:pt x="5942" y="21463"/>
                  <a:pt x="5972" y="21467"/>
                </a:cubicBezTo>
                <a:cubicBezTo>
                  <a:pt x="5996" y="21552"/>
                  <a:pt x="6085" y="21549"/>
                  <a:pt x="6128" y="21590"/>
                </a:cubicBezTo>
                <a:cubicBezTo>
                  <a:pt x="6136" y="21579"/>
                  <a:pt x="6144" y="21573"/>
                  <a:pt x="6154" y="21569"/>
                </a:cubicBezTo>
                <a:cubicBezTo>
                  <a:pt x="6153" y="21555"/>
                  <a:pt x="6151" y="21541"/>
                  <a:pt x="6148" y="21528"/>
                </a:cubicBezTo>
                <a:cubicBezTo>
                  <a:pt x="6168" y="21529"/>
                  <a:pt x="6207" y="21539"/>
                  <a:pt x="6220" y="21503"/>
                </a:cubicBezTo>
                <a:cubicBezTo>
                  <a:pt x="6338" y="21451"/>
                  <a:pt x="6247" y="21382"/>
                  <a:pt x="6178" y="21348"/>
                </a:cubicBezTo>
                <a:cubicBezTo>
                  <a:pt x="6113" y="21318"/>
                  <a:pt x="6053" y="21182"/>
                  <a:pt x="6004" y="21099"/>
                </a:cubicBezTo>
                <a:cubicBezTo>
                  <a:pt x="5990" y="21054"/>
                  <a:pt x="5970" y="21036"/>
                  <a:pt x="5945" y="21068"/>
                </a:cubicBezTo>
                <a:cubicBezTo>
                  <a:pt x="5941" y="21064"/>
                  <a:pt x="5932" y="21054"/>
                  <a:pt x="5931" y="21050"/>
                </a:cubicBezTo>
                <a:cubicBezTo>
                  <a:pt x="5930" y="21043"/>
                  <a:pt x="5930" y="21037"/>
                  <a:pt x="5930" y="21030"/>
                </a:cubicBezTo>
                <a:lnTo>
                  <a:pt x="5968" y="21048"/>
                </a:lnTo>
                <a:lnTo>
                  <a:pt x="5982" y="20994"/>
                </a:lnTo>
                <a:cubicBezTo>
                  <a:pt x="5937" y="20924"/>
                  <a:pt x="5899" y="20835"/>
                  <a:pt x="5878" y="20729"/>
                </a:cubicBezTo>
                <a:cubicBezTo>
                  <a:pt x="5951" y="20631"/>
                  <a:pt x="5919" y="20516"/>
                  <a:pt x="5974" y="20382"/>
                </a:cubicBezTo>
                <a:cubicBezTo>
                  <a:pt x="6043" y="20217"/>
                  <a:pt x="5924" y="20166"/>
                  <a:pt x="5871" y="20114"/>
                </a:cubicBezTo>
                <a:cubicBezTo>
                  <a:pt x="5768" y="20011"/>
                  <a:pt x="5858" y="19919"/>
                  <a:pt x="5905" y="19839"/>
                </a:cubicBezTo>
                <a:cubicBezTo>
                  <a:pt x="5957" y="19748"/>
                  <a:pt x="5866" y="19640"/>
                  <a:pt x="5931" y="19582"/>
                </a:cubicBezTo>
                <a:cubicBezTo>
                  <a:pt x="5952" y="19532"/>
                  <a:pt x="6033" y="19470"/>
                  <a:pt x="5965" y="19387"/>
                </a:cubicBezTo>
                <a:cubicBezTo>
                  <a:pt x="5897" y="19304"/>
                  <a:pt x="5868" y="19447"/>
                  <a:pt x="5840" y="19220"/>
                </a:cubicBezTo>
                <a:cubicBezTo>
                  <a:pt x="5825" y="19210"/>
                  <a:pt x="5894" y="19263"/>
                  <a:pt x="5894" y="19264"/>
                </a:cubicBezTo>
                <a:cubicBezTo>
                  <a:pt x="5919" y="19285"/>
                  <a:pt x="5950" y="19303"/>
                  <a:pt x="5977" y="19284"/>
                </a:cubicBezTo>
                <a:cubicBezTo>
                  <a:pt x="6054" y="19229"/>
                  <a:pt x="5992" y="19151"/>
                  <a:pt x="5997" y="19076"/>
                </a:cubicBezTo>
                <a:lnTo>
                  <a:pt x="6008" y="19068"/>
                </a:lnTo>
                <a:cubicBezTo>
                  <a:pt x="6009" y="19004"/>
                  <a:pt x="5994" y="18966"/>
                  <a:pt x="5977" y="18917"/>
                </a:cubicBezTo>
                <a:cubicBezTo>
                  <a:pt x="6052" y="18963"/>
                  <a:pt x="6183" y="18912"/>
                  <a:pt x="6245" y="18827"/>
                </a:cubicBezTo>
                <a:cubicBezTo>
                  <a:pt x="6277" y="18783"/>
                  <a:pt x="6297" y="18674"/>
                  <a:pt x="6309" y="18605"/>
                </a:cubicBezTo>
                <a:cubicBezTo>
                  <a:pt x="6337" y="18444"/>
                  <a:pt x="6257" y="18484"/>
                  <a:pt x="6244" y="18387"/>
                </a:cubicBezTo>
                <a:cubicBezTo>
                  <a:pt x="6239" y="18324"/>
                  <a:pt x="6265" y="18307"/>
                  <a:pt x="6235" y="18248"/>
                </a:cubicBezTo>
                <a:cubicBezTo>
                  <a:pt x="6313" y="18308"/>
                  <a:pt x="6448" y="18288"/>
                  <a:pt x="6449" y="18076"/>
                </a:cubicBezTo>
                <a:cubicBezTo>
                  <a:pt x="6532" y="18085"/>
                  <a:pt x="6541" y="17895"/>
                  <a:pt x="6561" y="17747"/>
                </a:cubicBezTo>
                <a:lnTo>
                  <a:pt x="6569" y="17762"/>
                </a:lnTo>
                <a:lnTo>
                  <a:pt x="6571" y="17757"/>
                </a:lnTo>
                <a:lnTo>
                  <a:pt x="6578" y="17767"/>
                </a:lnTo>
                <a:cubicBezTo>
                  <a:pt x="6664" y="17622"/>
                  <a:pt x="6641" y="17418"/>
                  <a:pt x="6717" y="17269"/>
                </a:cubicBezTo>
                <a:cubicBezTo>
                  <a:pt x="6800" y="17104"/>
                  <a:pt x="6686" y="16842"/>
                  <a:pt x="6756" y="16649"/>
                </a:cubicBezTo>
                <a:cubicBezTo>
                  <a:pt x="6815" y="16487"/>
                  <a:pt x="6988" y="16310"/>
                  <a:pt x="7089" y="16333"/>
                </a:cubicBezTo>
                <a:cubicBezTo>
                  <a:pt x="7172" y="16352"/>
                  <a:pt x="7173" y="16210"/>
                  <a:pt x="7248" y="16171"/>
                </a:cubicBezTo>
                <a:cubicBezTo>
                  <a:pt x="7205" y="16048"/>
                  <a:pt x="7264" y="15991"/>
                  <a:pt x="7279" y="15886"/>
                </a:cubicBezTo>
                <a:cubicBezTo>
                  <a:pt x="7300" y="15744"/>
                  <a:pt x="7330" y="15596"/>
                  <a:pt x="7345" y="15459"/>
                </a:cubicBezTo>
                <a:cubicBezTo>
                  <a:pt x="7369" y="15242"/>
                  <a:pt x="7288" y="14900"/>
                  <a:pt x="7340" y="14703"/>
                </a:cubicBezTo>
                <a:cubicBezTo>
                  <a:pt x="7422" y="14724"/>
                  <a:pt x="7426" y="14452"/>
                  <a:pt x="7462" y="14356"/>
                </a:cubicBezTo>
                <a:cubicBezTo>
                  <a:pt x="7561" y="14086"/>
                  <a:pt x="7644" y="13960"/>
                  <a:pt x="7600" y="13600"/>
                </a:cubicBezTo>
                <a:cubicBezTo>
                  <a:pt x="7567" y="13329"/>
                  <a:pt x="7450" y="13378"/>
                  <a:pt x="7348" y="13192"/>
                </a:cubicBezTo>
                <a:cubicBezTo>
                  <a:pt x="7268" y="13045"/>
                  <a:pt x="7206" y="13014"/>
                  <a:pt x="7097" y="13001"/>
                </a:cubicBezTo>
                <a:cubicBezTo>
                  <a:pt x="7017" y="12993"/>
                  <a:pt x="6975" y="12882"/>
                  <a:pt x="6898" y="12986"/>
                </a:cubicBezTo>
                <a:cubicBezTo>
                  <a:pt x="6920" y="12744"/>
                  <a:pt x="6676" y="12630"/>
                  <a:pt x="6591" y="12685"/>
                </a:cubicBezTo>
                <a:cubicBezTo>
                  <a:pt x="6593" y="12675"/>
                  <a:pt x="6608" y="12580"/>
                  <a:pt x="6608" y="12580"/>
                </a:cubicBezTo>
                <a:cubicBezTo>
                  <a:pt x="6544" y="12573"/>
                  <a:pt x="6481" y="12567"/>
                  <a:pt x="6417" y="12562"/>
                </a:cubicBezTo>
                <a:cubicBezTo>
                  <a:pt x="6455" y="12455"/>
                  <a:pt x="6519" y="12392"/>
                  <a:pt x="6482" y="12243"/>
                </a:cubicBezTo>
                <a:cubicBezTo>
                  <a:pt x="6402" y="12270"/>
                  <a:pt x="6392" y="11768"/>
                  <a:pt x="6340" y="11863"/>
                </a:cubicBezTo>
                <a:cubicBezTo>
                  <a:pt x="6308" y="11774"/>
                  <a:pt x="6251" y="11706"/>
                  <a:pt x="6202" y="11670"/>
                </a:cubicBezTo>
                <a:cubicBezTo>
                  <a:pt x="6203" y="11661"/>
                  <a:pt x="6205" y="11651"/>
                  <a:pt x="6206" y="11642"/>
                </a:cubicBezTo>
                <a:cubicBezTo>
                  <a:pt x="6184" y="11607"/>
                  <a:pt x="6061" y="11524"/>
                  <a:pt x="6034" y="11603"/>
                </a:cubicBezTo>
                <a:cubicBezTo>
                  <a:pt x="6010" y="11573"/>
                  <a:pt x="5968" y="11574"/>
                  <a:pt x="5940" y="11577"/>
                </a:cubicBezTo>
                <a:lnTo>
                  <a:pt x="5939" y="11554"/>
                </a:lnTo>
                <a:lnTo>
                  <a:pt x="5934" y="11564"/>
                </a:lnTo>
                <a:cubicBezTo>
                  <a:pt x="5918" y="11540"/>
                  <a:pt x="5876" y="11459"/>
                  <a:pt x="5854" y="11459"/>
                </a:cubicBezTo>
                <a:cubicBezTo>
                  <a:pt x="5878" y="11459"/>
                  <a:pt x="5812" y="11294"/>
                  <a:pt x="5800" y="11274"/>
                </a:cubicBezTo>
                <a:cubicBezTo>
                  <a:pt x="5807" y="11277"/>
                  <a:pt x="5812" y="11279"/>
                  <a:pt x="5812" y="11279"/>
                </a:cubicBezTo>
                <a:cubicBezTo>
                  <a:pt x="5770" y="11198"/>
                  <a:pt x="5729" y="11107"/>
                  <a:pt x="5663" y="11143"/>
                </a:cubicBezTo>
                <a:cubicBezTo>
                  <a:pt x="5665" y="11135"/>
                  <a:pt x="5666" y="11118"/>
                  <a:pt x="5667" y="11107"/>
                </a:cubicBezTo>
                <a:cubicBezTo>
                  <a:pt x="5739" y="11031"/>
                  <a:pt x="5608" y="10905"/>
                  <a:pt x="5569" y="10924"/>
                </a:cubicBezTo>
                <a:cubicBezTo>
                  <a:pt x="5565" y="10903"/>
                  <a:pt x="5560" y="10895"/>
                  <a:pt x="5552" y="10878"/>
                </a:cubicBezTo>
                <a:cubicBezTo>
                  <a:pt x="5547" y="10883"/>
                  <a:pt x="5591" y="10878"/>
                  <a:pt x="5606" y="10868"/>
                </a:cubicBezTo>
                <a:lnTo>
                  <a:pt x="5606" y="10786"/>
                </a:lnTo>
                <a:cubicBezTo>
                  <a:pt x="5547" y="10783"/>
                  <a:pt x="5457" y="10756"/>
                  <a:pt x="5409" y="10837"/>
                </a:cubicBezTo>
                <a:cubicBezTo>
                  <a:pt x="5339" y="10958"/>
                  <a:pt x="5325" y="10804"/>
                  <a:pt x="5264" y="10804"/>
                </a:cubicBezTo>
                <a:cubicBezTo>
                  <a:pt x="5229" y="10804"/>
                  <a:pt x="5149" y="10868"/>
                  <a:pt x="5139" y="10786"/>
                </a:cubicBezTo>
                <a:cubicBezTo>
                  <a:pt x="5128" y="10700"/>
                  <a:pt x="5088" y="10655"/>
                  <a:pt x="5045" y="10670"/>
                </a:cubicBezTo>
                <a:cubicBezTo>
                  <a:pt x="5089" y="10670"/>
                  <a:pt x="4877" y="10435"/>
                  <a:pt x="4977" y="10693"/>
                </a:cubicBezTo>
                <a:cubicBezTo>
                  <a:pt x="4951" y="10726"/>
                  <a:pt x="4913" y="10711"/>
                  <a:pt x="4888" y="10755"/>
                </a:cubicBezTo>
                <a:cubicBezTo>
                  <a:pt x="4887" y="10751"/>
                  <a:pt x="4886" y="10748"/>
                  <a:pt x="4885" y="10744"/>
                </a:cubicBezTo>
                <a:cubicBezTo>
                  <a:pt x="4905" y="10727"/>
                  <a:pt x="4925" y="10703"/>
                  <a:pt x="4942" y="10675"/>
                </a:cubicBezTo>
                <a:cubicBezTo>
                  <a:pt x="4943" y="10448"/>
                  <a:pt x="4858" y="10644"/>
                  <a:pt x="4837" y="10644"/>
                </a:cubicBezTo>
                <a:cubicBezTo>
                  <a:pt x="4821" y="10649"/>
                  <a:pt x="4688" y="10747"/>
                  <a:pt x="4682" y="10780"/>
                </a:cubicBezTo>
                <a:lnTo>
                  <a:pt x="4653" y="10765"/>
                </a:lnTo>
                <a:cubicBezTo>
                  <a:pt x="4602" y="10826"/>
                  <a:pt x="4581" y="10906"/>
                  <a:pt x="4563" y="11012"/>
                </a:cubicBezTo>
                <a:lnTo>
                  <a:pt x="4568" y="11022"/>
                </a:lnTo>
                <a:lnTo>
                  <a:pt x="4564" y="11027"/>
                </a:lnTo>
                <a:cubicBezTo>
                  <a:pt x="4564" y="11027"/>
                  <a:pt x="4568" y="11042"/>
                  <a:pt x="4568" y="11043"/>
                </a:cubicBezTo>
                <a:cubicBezTo>
                  <a:pt x="4537" y="11045"/>
                  <a:pt x="4536" y="11079"/>
                  <a:pt x="4524" y="11125"/>
                </a:cubicBezTo>
                <a:cubicBezTo>
                  <a:pt x="4520" y="11142"/>
                  <a:pt x="4503" y="11156"/>
                  <a:pt x="4489" y="11171"/>
                </a:cubicBezTo>
                <a:cubicBezTo>
                  <a:pt x="4461" y="11097"/>
                  <a:pt x="4415" y="11011"/>
                  <a:pt x="4365" y="11019"/>
                </a:cubicBezTo>
                <a:cubicBezTo>
                  <a:pt x="4322" y="10860"/>
                  <a:pt x="4156" y="11303"/>
                  <a:pt x="4102" y="10996"/>
                </a:cubicBezTo>
                <a:lnTo>
                  <a:pt x="4062" y="10999"/>
                </a:lnTo>
                <a:cubicBezTo>
                  <a:pt x="4062" y="10999"/>
                  <a:pt x="3999" y="10878"/>
                  <a:pt x="4015" y="10878"/>
                </a:cubicBezTo>
                <a:cubicBezTo>
                  <a:pt x="4016" y="10878"/>
                  <a:pt x="4092" y="10171"/>
                  <a:pt x="4099" y="10086"/>
                </a:cubicBezTo>
                <a:cubicBezTo>
                  <a:pt x="4082" y="10085"/>
                  <a:pt x="4065" y="10087"/>
                  <a:pt x="4049" y="10099"/>
                </a:cubicBezTo>
                <a:cubicBezTo>
                  <a:pt x="3991" y="10017"/>
                  <a:pt x="3940" y="10036"/>
                  <a:pt x="3892" y="9986"/>
                </a:cubicBezTo>
                <a:cubicBezTo>
                  <a:pt x="3876" y="9970"/>
                  <a:pt x="3717" y="9984"/>
                  <a:pt x="3700" y="10002"/>
                </a:cubicBezTo>
                <a:cubicBezTo>
                  <a:pt x="3699" y="9999"/>
                  <a:pt x="3698" y="9997"/>
                  <a:pt x="3696" y="9994"/>
                </a:cubicBezTo>
                <a:cubicBezTo>
                  <a:pt x="3735" y="9896"/>
                  <a:pt x="3750" y="9757"/>
                  <a:pt x="3777" y="9649"/>
                </a:cubicBezTo>
                <a:cubicBezTo>
                  <a:pt x="3811" y="9573"/>
                  <a:pt x="3919" y="9040"/>
                  <a:pt x="3861" y="9040"/>
                </a:cubicBezTo>
                <a:cubicBezTo>
                  <a:pt x="3815" y="9040"/>
                  <a:pt x="3758" y="9056"/>
                  <a:pt x="3710" y="9073"/>
                </a:cubicBezTo>
                <a:cubicBezTo>
                  <a:pt x="3550" y="9118"/>
                  <a:pt x="3619" y="9413"/>
                  <a:pt x="3500" y="9490"/>
                </a:cubicBezTo>
                <a:cubicBezTo>
                  <a:pt x="3500" y="9498"/>
                  <a:pt x="3497" y="9504"/>
                  <a:pt x="3496" y="9511"/>
                </a:cubicBezTo>
                <a:cubicBezTo>
                  <a:pt x="3369" y="9486"/>
                  <a:pt x="3318" y="9639"/>
                  <a:pt x="3202" y="9505"/>
                </a:cubicBezTo>
                <a:cubicBezTo>
                  <a:pt x="3190" y="9481"/>
                  <a:pt x="3196" y="9438"/>
                  <a:pt x="3179" y="9418"/>
                </a:cubicBezTo>
                <a:cubicBezTo>
                  <a:pt x="3182" y="9209"/>
                  <a:pt x="3106" y="9062"/>
                  <a:pt x="3126" y="8827"/>
                </a:cubicBezTo>
                <a:cubicBezTo>
                  <a:pt x="3131" y="8761"/>
                  <a:pt x="3130" y="8518"/>
                  <a:pt x="3175" y="8490"/>
                </a:cubicBezTo>
                <a:cubicBezTo>
                  <a:pt x="3208" y="8469"/>
                  <a:pt x="3210" y="8418"/>
                  <a:pt x="3218" y="8361"/>
                </a:cubicBezTo>
                <a:cubicBezTo>
                  <a:pt x="3205" y="8146"/>
                  <a:pt x="3270" y="8063"/>
                  <a:pt x="3361" y="7968"/>
                </a:cubicBezTo>
                <a:cubicBezTo>
                  <a:pt x="3412" y="7911"/>
                  <a:pt x="3468" y="7822"/>
                  <a:pt x="3527" y="7804"/>
                </a:cubicBezTo>
                <a:cubicBezTo>
                  <a:pt x="3559" y="7794"/>
                  <a:pt x="3634" y="7898"/>
                  <a:pt x="3647" y="7806"/>
                </a:cubicBezTo>
                <a:cubicBezTo>
                  <a:pt x="3653" y="7812"/>
                  <a:pt x="3657" y="7818"/>
                  <a:pt x="3662" y="7824"/>
                </a:cubicBezTo>
                <a:cubicBezTo>
                  <a:pt x="3668" y="7878"/>
                  <a:pt x="3713" y="7947"/>
                  <a:pt x="3740" y="7888"/>
                </a:cubicBezTo>
                <a:cubicBezTo>
                  <a:pt x="3758" y="7911"/>
                  <a:pt x="3779" y="7905"/>
                  <a:pt x="3785" y="7860"/>
                </a:cubicBezTo>
                <a:cubicBezTo>
                  <a:pt x="3788" y="7863"/>
                  <a:pt x="3792" y="7869"/>
                  <a:pt x="3794" y="7873"/>
                </a:cubicBezTo>
                <a:cubicBezTo>
                  <a:pt x="3797" y="7894"/>
                  <a:pt x="3793" y="7923"/>
                  <a:pt x="3794" y="7945"/>
                </a:cubicBezTo>
                <a:cubicBezTo>
                  <a:pt x="3832" y="7938"/>
                  <a:pt x="3884" y="7847"/>
                  <a:pt x="3827" y="7806"/>
                </a:cubicBezTo>
                <a:cubicBezTo>
                  <a:pt x="3840" y="7790"/>
                  <a:pt x="3847" y="7761"/>
                  <a:pt x="3842" y="7732"/>
                </a:cubicBezTo>
                <a:cubicBezTo>
                  <a:pt x="3905" y="7690"/>
                  <a:pt x="4091" y="7641"/>
                  <a:pt x="4095" y="7811"/>
                </a:cubicBezTo>
                <a:cubicBezTo>
                  <a:pt x="4124" y="7815"/>
                  <a:pt x="4152" y="7816"/>
                  <a:pt x="4177" y="7783"/>
                </a:cubicBezTo>
                <a:cubicBezTo>
                  <a:pt x="4242" y="7696"/>
                  <a:pt x="4218" y="7876"/>
                  <a:pt x="4270" y="7899"/>
                </a:cubicBezTo>
                <a:cubicBezTo>
                  <a:pt x="4272" y="7949"/>
                  <a:pt x="4217" y="8099"/>
                  <a:pt x="4251" y="8127"/>
                </a:cubicBezTo>
                <a:cubicBezTo>
                  <a:pt x="4234" y="8185"/>
                  <a:pt x="4258" y="8269"/>
                  <a:pt x="4279" y="8310"/>
                </a:cubicBezTo>
                <a:cubicBezTo>
                  <a:pt x="4284" y="8349"/>
                  <a:pt x="4285" y="8381"/>
                  <a:pt x="4280" y="8415"/>
                </a:cubicBezTo>
                <a:cubicBezTo>
                  <a:pt x="4280" y="8418"/>
                  <a:pt x="4281" y="8419"/>
                  <a:pt x="4280" y="8421"/>
                </a:cubicBezTo>
                <a:cubicBezTo>
                  <a:pt x="4280" y="8424"/>
                  <a:pt x="4281" y="8427"/>
                  <a:pt x="4280" y="8431"/>
                </a:cubicBezTo>
                <a:cubicBezTo>
                  <a:pt x="4292" y="8440"/>
                  <a:pt x="4305" y="8450"/>
                  <a:pt x="4317" y="8459"/>
                </a:cubicBezTo>
                <a:cubicBezTo>
                  <a:pt x="4318" y="8459"/>
                  <a:pt x="4324" y="8546"/>
                  <a:pt x="4325" y="8557"/>
                </a:cubicBezTo>
                <a:cubicBezTo>
                  <a:pt x="4555" y="8609"/>
                  <a:pt x="4377" y="7701"/>
                  <a:pt x="4453" y="7531"/>
                </a:cubicBezTo>
                <a:cubicBezTo>
                  <a:pt x="4514" y="7396"/>
                  <a:pt x="4589" y="7276"/>
                  <a:pt x="4663" y="7174"/>
                </a:cubicBezTo>
                <a:cubicBezTo>
                  <a:pt x="4703" y="7132"/>
                  <a:pt x="4908" y="6941"/>
                  <a:pt x="4878" y="6901"/>
                </a:cubicBezTo>
                <a:cubicBezTo>
                  <a:pt x="4979" y="6915"/>
                  <a:pt x="4934" y="6682"/>
                  <a:pt x="4959" y="6603"/>
                </a:cubicBezTo>
                <a:cubicBezTo>
                  <a:pt x="4985" y="6522"/>
                  <a:pt x="5090" y="6398"/>
                  <a:pt x="5059" y="6279"/>
                </a:cubicBezTo>
                <a:cubicBezTo>
                  <a:pt x="5103" y="6306"/>
                  <a:pt x="5192" y="6132"/>
                  <a:pt x="5189" y="6045"/>
                </a:cubicBezTo>
                <a:cubicBezTo>
                  <a:pt x="5230" y="6057"/>
                  <a:pt x="5302" y="6011"/>
                  <a:pt x="5322" y="5945"/>
                </a:cubicBezTo>
                <a:lnTo>
                  <a:pt x="5318" y="5935"/>
                </a:lnTo>
                <a:cubicBezTo>
                  <a:pt x="5344" y="5931"/>
                  <a:pt x="5376" y="5940"/>
                  <a:pt x="5392" y="5888"/>
                </a:cubicBezTo>
                <a:cubicBezTo>
                  <a:pt x="5463" y="5997"/>
                  <a:pt x="5551" y="5752"/>
                  <a:pt x="5465" y="5747"/>
                </a:cubicBezTo>
                <a:cubicBezTo>
                  <a:pt x="5463" y="5742"/>
                  <a:pt x="5462" y="5739"/>
                  <a:pt x="5459" y="5734"/>
                </a:cubicBezTo>
                <a:cubicBezTo>
                  <a:pt x="5477" y="5718"/>
                  <a:pt x="5492" y="5698"/>
                  <a:pt x="5506" y="5673"/>
                </a:cubicBezTo>
                <a:lnTo>
                  <a:pt x="5479" y="5655"/>
                </a:lnTo>
                <a:cubicBezTo>
                  <a:pt x="5519" y="5538"/>
                  <a:pt x="5603" y="5553"/>
                  <a:pt x="5640" y="5446"/>
                </a:cubicBezTo>
                <a:cubicBezTo>
                  <a:pt x="5679" y="5505"/>
                  <a:pt x="5831" y="5331"/>
                  <a:pt x="5866" y="5313"/>
                </a:cubicBezTo>
                <a:cubicBezTo>
                  <a:pt x="5832" y="5344"/>
                  <a:pt x="5715" y="5575"/>
                  <a:pt x="5817" y="5595"/>
                </a:cubicBezTo>
                <a:cubicBezTo>
                  <a:pt x="5890" y="5609"/>
                  <a:pt x="6007" y="5408"/>
                  <a:pt x="6085" y="5377"/>
                </a:cubicBezTo>
                <a:cubicBezTo>
                  <a:pt x="6166" y="5327"/>
                  <a:pt x="6290" y="5266"/>
                  <a:pt x="6276" y="5112"/>
                </a:cubicBezTo>
                <a:cubicBezTo>
                  <a:pt x="6273" y="5086"/>
                  <a:pt x="6277" y="5017"/>
                  <a:pt x="6282" y="4994"/>
                </a:cubicBezTo>
                <a:cubicBezTo>
                  <a:pt x="6236" y="4977"/>
                  <a:pt x="6214" y="5047"/>
                  <a:pt x="6184" y="5104"/>
                </a:cubicBezTo>
                <a:cubicBezTo>
                  <a:pt x="6084" y="5302"/>
                  <a:pt x="6046" y="5114"/>
                  <a:pt x="5990" y="4999"/>
                </a:cubicBezTo>
                <a:cubicBezTo>
                  <a:pt x="6008" y="4972"/>
                  <a:pt x="6031" y="4907"/>
                  <a:pt x="6004" y="4870"/>
                </a:cubicBezTo>
                <a:cubicBezTo>
                  <a:pt x="6040" y="4855"/>
                  <a:pt x="6101" y="4787"/>
                  <a:pt x="6079" y="4698"/>
                </a:cubicBezTo>
                <a:cubicBezTo>
                  <a:pt x="6049" y="4578"/>
                  <a:pt x="5951" y="4636"/>
                  <a:pt x="5905" y="4662"/>
                </a:cubicBezTo>
                <a:cubicBezTo>
                  <a:pt x="6007" y="4521"/>
                  <a:pt x="6092" y="4515"/>
                  <a:pt x="6224" y="4529"/>
                </a:cubicBezTo>
                <a:cubicBezTo>
                  <a:pt x="6392" y="4546"/>
                  <a:pt x="6479" y="4404"/>
                  <a:pt x="6639" y="4333"/>
                </a:cubicBezTo>
                <a:cubicBezTo>
                  <a:pt x="6531" y="4447"/>
                  <a:pt x="6485" y="4728"/>
                  <a:pt x="6385" y="4834"/>
                </a:cubicBezTo>
                <a:cubicBezTo>
                  <a:pt x="6318" y="4907"/>
                  <a:pt x="6634" y="4963"/>
                  <a:pt x="6643" y="4906"/>
                </a:cubicBezTo>
                <a:cubicBezTo>
                  <a:pt x="6639" y="4934"/>
                  <a:pt x="6624" y="4959"/>
                  <a:pt x="6607" y="4976"/>
                </a:cubicBezTo>
                <a:cubicBezTo>
                  <a:pt x="6652" y="4940"/>
                  <a:pt x="6705" y="4887"/>
                  <a:pt x="6710" y="4901"/>
                </a:cubicBezTo>
                <a:cubicBezTo>
                  <a:pt x="6724" y="4940"/>
                  <a:pt x="6680" y="4999"/>
                  <a:pt x="6673" y="5027"/>
                </a:cubicBezTo>
                <a:cubicBezTo>
                  <a:pt x="6713" y="5027"/>
                  <a:pt x="6847" y="4996"/>
                  <a:pt x="6775" y="4881"/>
                </a:cubicBezTo>
                <a:cubicBezTo>
                  <a:pt x="6732" y="4813"/>
                  <a:pt x="6797" y="4792"/>
                  <a:pt x="6787" y="4770"/>
                </a:cubicBezTo>
                <a:cubicBezTo>
                  <a:pt x="6773" y="4762"/>
                  <a:pt x="6761" y="4750"/>
                  <a:pt x="6750" y="4732"/>
                </a:cubicBezTo>
                <a:cubicBezTo>
                  <a:pt x="6746" y="4709"/>
                  <a:pt x="6776" y="4642"/>
                  <a:pt x="6780" y="4655"/>
                </a:cubicBezTo>
                <a:cubicBezTo>
                  <a:pt x="6758" y="4583"/>
                  <a:pt x="6645" y="4666"/>
                  <a:pt x="6643" y="4598"/>
                </a:cubicBezTo>
                <a:cubicBezTo>
                  <a:pt x="6641" y="4555"/>
                  <a:pt x="6676" y="4577"/>
                  <a:pt x="6674" y="4539"/>
                </a:cubicBezTo>
                <a:cubicBezTo>
                  <a:pt x="6673" y="4489"/>
                  <a:pt x="6570" y="4563"/>
                  <a:pt x="6569" y="4580"/>
                </a:cubicBezTo>
                <a:cubicBezTo>
                  <a:pt x="6575" y="4458"/>
                  <a:pt x="6727" y="4415"/>
                  <a:pt x="6718" y="4300"/>
                </a:cubicBezTo>
                <a:cubicBezTo>
                  <a:pt x="6708" y="4298"/>
                  <a:pt x="6698" y="4297"/>
                  <a:pt x="6688" y="4300"/>
                </a:cubicBezTo>
                <a:cubicBezTo>
                  <a:pt x="6805" y="4181"/>
                  <a:pt x="6751" y="4024"/>
                  <a:pt x="6696" y="3899"/>
                </a:cubicBezTo>
                <a:cubicBezTo>
                  <a:pt x="6790" y="3865"/>
                  <a:pt x="6564" y="3715"/>
                  <a:pt x="6566" y="3716"/>
                </a:cubicBezTo>
                <a:cubicBezTo>
                  <a:pt x="6575" y="3644"/>
                  <a:pt x="6533" y="3620"/>
                  <a:pt x="6515" y="3575"/>
                </a:cubicBezTo>
                <a:cubicBezTo>
                  <a:pt x="6583" y="3490"/>
                  <a:pt x="6549" y="3468"/>
                  <a:pt x="6534" y="3326"/>
                </a:cubicBezTo>
                <a:cubicBezTo>
                  <a:pt x="6519" y="3216"/>
                  <a:pt x="6521" y="3064"/>
                  <a:pt x="6483" y="2971"/>
                </a:cubicBezTo>
                <a:cubicBezTo>
                  <a:pt x="6452" y="2895"/>
                  <a:pt x="6319" y="3175"/>
                  <a:pt x="6289" y="3205"/>
                </a:cubicBezTo>
                <a:cubicBezTo>
                  <a:pt x="6202" y="3292"/>
                  <a:pt x="6235" y="3146"/>
                  <a:pt x="6155" y="3153"/>
                </a:cubicBezTo>
                <a:cubicBezTo>
                  <a:pt x="6168" y="3080"/>
                  <a:pt x="6255" y="2829"/>
                  <a:pt x="6163" y="2829"/>
                </a:cubicBezTo>
                <a:cubicBezTo>
                  <a:pt x="6143" y="2773"/>
                  <a:pt x="6070" y="2639"/>
                  <a:pt x="6021" y="2639"/>
                </a:cubicBezTo>
                <a:cubicBezTo>
                  <a:pt x="5955" y="2639"/>
                  <a:pt x="5785" y="2572"/>
                  <a:pt x="5757" y="2701"/>
                </a:cubicBezTo>
                <a:cubicBezTo>
                  <a:pt x="5728" y="2832"/>
                  <a:pt x="5695" y="2851"/>
                  <a:pt x="5634" y="2935"/>
                </a:cubicBezTo>
                <a:cubicBezTo>
                  <a:pt x="5655" y="2937"/>
                  <a:pt x="5684" y="2978"/>
                  <a:pt x="5700" y="2978"/>
                </a:cubicBezTo>
                <a:cubicBezTo>
                  <a:pt x="5704" y="2978"/>
                  <a:pt x="5564" y="3184"/>
                  <a:pt x="5562" y="3194"/>
                </a:cubicBezTo>
                <a:cubicBezTo>
                  <a:pt x="5556" y="3245"/>
                  <a:pt x="5594" y="3293"/>
                  <a:pt x="5605" y="3328"/>
                </a:cubicBezTo>
                <a:cubicBezTo>
                  <a:pt x="5632" y="3422"/>
                  <a:pt x="5585" y="3537"/>
                  <a:pt x="5551" y="3593"/>
                </a:cubicBezTo>
                <a:cubicBezTo>
                  <a:pt x="5487" y="3698"/>
                  <a:pt x="5359" y="3680"/>
                  <a:pt x="5310" y="3793"/>
                </a:cubicBezTo>
                <a:cubicBezTo>
                  <a:pt x="5291" y="3837"/>
                  <a:pt x="5284" y="4011"/>
                  <a:pt x="5279" y="4068"/>
                </a:cubicBezTo>
                <a:cubicBezTo>
                  <a:pt x="5269" y="4166"/>
                  <a:pt x="5248" y="4177"/>
                  <a:pt x="5224" y="4259"/>
                </a:cubicBezTo>
                <a:cubicBezTo>
                  <a:pt x="5199" y="4208"/>
                  <a:pt x="5175" y="4297"/>
                  <a:pt x="5150" y="4300"/>
                </a:cubicBezTo>
                <a:cubicBezTo>
                  <a:pt x="5092" y="4300"/>
                  <a:pt x="5097" y="3817"/>
                  <a:pt x="5182" y="3817"/>
                </a:cubicBezTo>
                <a:lnTo>
                  <a:pt x="5189" y="3817"/>
                </a:lnTo>
                <a:lnTo>
                  <a:pt x="5197" y="3739"/>
                </a:lnTo>
                <a:cubicBezTo>
                  <a:pt x="5110" y="3658"/>
                  <a:pt x="4999" y="3718"/>
                  <a:pt x="4919" y="3580"/>
                </a:cubicBezTo>
                <a:cubicBezTo>
                  <a:pt x="4841" y="3444"/>
                  <a:pt x="4805" y="3379"/>
                  <a:pt x="4692" y="3421"/>
                </a:cubicBezTo>
                <a:lnTo>
                  <a:pt x="4725" y="3176"/>
                </a:lnTo>
                <a:lnTo>
                  <a:pt x="4650" y="3176"/>
                </a:lnTo>
                <a:cubicBezTo>
                  <a:pt x="4676" y="3017"/>
                  <a:pt x="4759" y="2931"/>
                  <a:pt x="4826" y="2845"/>
                </a:cubicBezTo>
                <a:cubicBezTo>
                  <a:pt x="4846" y="2821"/>
                  <a:pt x="5017" y="2665"/>
                  <a:pt x="5018" y="2634"/>
                </a:cubicBezTo>
                <a:cubicBezTo>
                  <a:pt x="5047" y="2627"/>
                  <a:pt x="5141" y="2613"/>
                  <a:pt x="5123" y="2513"/>
                </a:cubicBezTo>
                <a:cubicBezTo>
                  <a:pt x="5171" y="2520"/>
                  <a:pt x="5468" y="2382"/>
                  <a:pt x="5449" y="2251"/>
                </a:cubicBezTo>
                <a:cubicBezTo>
                  <a:pt x="5464" y="2241"/>
                  <a:pt x="5481" y="2234"/>
                  <a:pt x="5495" y="2220"/>
                </a:cubicBezTo>
                <a:cubicBezTo>
                  <a:pt x="5474" y="2261"/>
                  <a:pt x="5357" y="2415"/>
                  <a:pt x="5347" y="2454"/>
                </a:cubicBezTo>
                <a:cubicBezTo>
                  <a:pt x="5373" y="2462"/>
                  <a:pt x="5403" y="2441"/>
                  <a:pt x="5430" y="2444"/>
                </a:cubicBezTo>
                <a:cubicBezTo>
                  <a:pt x="5434" y="2474"/>
                  <a:pt x="5419" y="2489"/>
                  <a:pt x="5418" y="2516"/>
                </a:cubicBezTo>
                <a:cubicBezTo>
                  <a:pt x="5473" y="2535"/>
                  <a:pt x="5573" y="2359"/>
                  <a:pt x="5617" y="2410"/>
                </a:cubicBezTo>
                <a:cubicBezTo>
                  <a:pt x="5614" y="2407"/>
                  <a:pt x="5765" y="2558"/>
                  <a:pt x="5742" y="2423"/>
                </a:cubicBezTo>
                <a:cubicBezTo>
                  <a:pt x="5738" y="2396"/>
                  <a:pt x="5694" y="2384"/>
                  <a:pt x="5687" y="2405"/>
                </a:cubicBezTo>
                <a:cubicBezTo>
                  <a:pt x="5731" y="2276"/>
                  <a:pt x="5608" y="2293"/>
                  <a:pt x="5601" y="2202"/>
                </a:cubicBezTo>
                <a:cubicBezTo>
                  <a:pt x="5589" y="2209"/>
                  <a:pt x="5578" y="2216"/>
                  <a:pt x="5566" y="2223"/>
                </a:cubicBezTo>
                <a:cubicBezTo>
                  <a:pt x="5567" y="2198"/>
                  <a:pt x="5571" y="2173"/>
                  <a:pt x="5577" y="2151"/>
                </a:cubicBezTo>
                <a:cubicBezTo>
                  <a:pt x="5569" y="2145"/>
                  <a:pt x="5560" y="2147"/>
                  <a:pt x="5552" y="2151"/>
                </a:cubicBezTo>
                <a:cubicBezTo>
                  <a:pt x="5556" y="2138"/>
                  <a:pt x="5557" y="2122"/>
                  <a:pt x="5553" y="2107"/>
                </a:cubicBezTo>
                <a:cubicBezTo>
                  <a:pt x="5583" y="2098"/>
                  <a:pt x="5579" y="2139"/>
                  <a:pt x="5606" y="2151"/>
                </a:cubicBezTo>
                <a:cubicBezTo>
                  <a:pt x="5623" y="2214"/>
                  <a:pt x="5692" y="2268"/>
                  <a:pt x="5672" y="2158"/>
                </a:cubicBezTo>
                <a:cubicBezTo>
                  <a:pt x="5680" y="2155"/>
                  <a:pt x="5685" y="2148"/>
                  <a:pt x="5688" y="2135"/>
                </a:cubicBezTo>
                <a:cubicBezTo>
                  <a:pt x="5733" y="2162"/>
                  <a:pt x="5926" y="2008"/>
                  <a:pt x="5882" y="1889"/>
                </a:cubicBezTo>
                <a:lnTo>
                  <a:pt x="5894" y="1881"/>
                </a:lnTo>
                <a:cubicBezTo>
                  <a:pt x="5892" y="1866"/>
                  <a:pt x="5891" y="1850"/>
                  <a:pt x="5887" y="1837"/>
                </a:cubicBezTo>
                <a:cubicBezTo>
                  <a:pt x="5913" y="1843"/>
                  <a:pt x="5972" y="1832"/>
                  <a:pt x="5968" y="1763"/>
                </a:cubicBezTo>
                <a:cubicBezTo>
                  <a:pt x="5967" y="1752"/>
                  <a:pt x="5947" y="1645"/>
                  <a:pt x="5947" y="1667"/>
                </a:cubicBezTo>
                <a:cubicBezTo>
                  <a:pt x="5917" y="1592"/>
                  <a:pt x="5813" y="1571"/>
                  <a:pt x="5768" y="1616"/>
                </a:cubicBezTo>
                <a:cubicBezTo>
                  <a:pt x="5752" y="1633"/>
                  <a:pt x="5725" y="1734"/>
                  <a:pt x="5733" y="1734"/>
                </a:cubicBezTo>
                <a:cubicBezTo>
                  <a:pt x="5713" y="1764"/>
                  <a:pt x="5677" y="1808"/>
                  <a:pt x="5654" y="1842"/>
                </a:cubicBezTo>
                <a:cubicBezTo>
                  <a:pt x="5627" y="1838"/>
                  <a:pt x="5567" y="1861"/>
                  <a:pt x="5574" y="1930"/>
                </a:cubicBezTo>
                <a:cubicBezTo>
                  <a:pt x="5514" y="2001"/>
                  <a:pt x="5551" y="1873"/>
                  <a:pt x="5551" y="1894"/>
                </a:cubicBezTo>
                <a:cubicBezTo>
                  <a:pt x="5616" y="1894"/>
                  <a:pt x="5607" y="1548"/>
                  <a:pt x="5471" y="1755"/>
                </a:cubicBezTo>
                <a:cubicBezTo>
                  <a:pt x="5474" y="1742"/>
                  <a:pt x="5474" y="1729"/>
                  <a:pt x="5473" y="1716"/>
                </a:cubicBezTo>
                <a:cubicBezTo>
                  <a:pt x="5497" y="1702"/>
                  <a:pt x="5510" y="1686"/>
                  <a:pt x="5510" y="1662"/>
                </a:cubicBezTo>
                <a:cubicBezTo>
                  <a:pt x="5509" y="1639"/>
                  <a:pt x="5499" y="1612"/>
                  <a:pt x="5477" y="1611"/>
                </a:cubicBezTo>
                <a:cubicBezTo>
                  <a:pt x="5515" y="1570"/>
                  <a:pt x="5494" y="1538"/>
                  <a:pt x="5479" y="1488"/>
                </a:cubicBezTo>
                <a:cubicBezTo>
                  <a:pt x="5491" y="1431"/>
                  <a:pt x="5511" y="1412"/>
                  <a:pt x="5479" y="1354"/>
                </a:cubicBezTo>
                <a:cubicBezTo>
                  <a:pt x="5598" y="1292"/>
                  <a:pt x="5717" y="1171"/>
                  <a:pt x="5841" y="1102"/>
                </a:cubicBezTo>
                <a:cubicBezTo>
                  <a:pt x="5798" y="1064"/>
                  <a:pt x="5752" y="1031"/>
                  <a:pt x="5704" y="1017"/>
                </a:cubicBezTo>
                <a:close/>
                <a:moveTo>
                  <a:pt x="6291" y="1068"/>
                </a:moveTo>
                <a:cubicBezTo>
                  <a:pt x="6271" y="1078"/>
                  <a:pt x="6259" y="1112"/>
                  <a:pt x="6266" y="1182"/>
                </a:cubicBezTo>
                <a:cubicBezTo>
                  <a:pt x="6270" y="1217"/>
                  <a:pt x="6324" y="1223"/>
                  <a:pt x="6336" y="1218"/>
                </a:cubicBezTo>
                <a:cubicBezTo>
                  <a:pt x="6313" y="1228"/>
                  <a:pt x="6191" y="1236"/>
                  <a:pt x="6181" y="1290"/>
                </a:cubicBezTo>
                <a:cubicBezTo>
                  <a:pt x="6196" y="1212"/>
                  <a:pt x="6314" y="1047"/>
                  <a:pt x="6173" y="1081"/>
                </a:cubicBezTo>
                <a:cubicBezTo>
                  <a:pt x="6148" y="1087"/>
                  <a:pt x="5898" y="1148"/>
                  <a:pt x="5974" y="1266"/>
                </a:cubicBezTo>
                <a:cubicBezTo>
                  <a:pt x="5958" y="1260"/>
                  <a:pt x="5898" y="1283"/>
                  <a:pt x="5910" y="1346"/>
                </a:cubicBezTo>
                <a:cubicBezTo>
                  <a:pt x="5853" y="1360"/>
                  <a:pt x="5986" y="1072"/>
                  <a:pt x="6058" y="1071"/>
                </a:cubicBezTo>
                <a:cubicBezTo>
                  <a:pt x="5949" y="1072"/>
                  <a:pt x="5857" y="1095"/>
                  <a:pt x="5761" y="1200"/>
                </a:cubicBezTo>
                <a:cubicBezTo>
                  <a:pt x="5691" y="1275"/>
                  <a:pt x="5634" y="1401"/>
                  <a:pt x="5755" y="1408"/>
                </a:cubicBezTo>
                <a:cubicBezTo>
                  <a:pt x="5758" y="1414"/>
                  <a:pt x="5760" y="1424"/>
                  <a:pt x="5761" y="1431"/>
                </a:cubicBezTo>
                <a:cubicBezTo>
                  <a:pt x="5545" y="1450"/>
                  <a:pt x="5771" y="1555"/>
                  <a:pt x="5865" y="1572"/>
                </a:cubicBezTo>
                <a:cubicBezTo>
                  <a:pt x="5929" y="1584"/>
                  <a:pt x="6169" y="1690"/>
                  <a:pt x="6171" y="1498"/>
                </a:cubicBezTo>
                <a:cubicBezTo>
                  <a:pt x="6202" y="1502"/>
                  <a:pt x="6203" y="1571"/>
                  <a:pt x="6210" y="1601"/>
                </a:cubicBezTo>
                <a:cubicBezTo>
                  <a:pt x="6222" y="1591"/>
                  <a:pt x="6228" y="1587"/>
                  <a:pt x="6241" y="1601"/>
                </a:cubicBezTo>
                <a:cubicBezTo>
                  <a:pt x="6238" y="1607"/>
                  <a:pt x="6236" y="1612"/>
                  <a:pt x="6229" y="1611"/>
                </a:cubicBezTo>
                <a:cubicBezTo>
                  <a:pt x="6256" y="1654"/>
                  <a:pt x="6436" y="1898"/>
                  <a:pt x="6350" y="1961"/>
                </a:cubicBezTo>
                <a:cubicBezTo>
                  <a:pt x="6305" y="1993"/>
                  <a:pt x="6273" y="2056"/>
                  <a:pt x="6224" y="2079"/>
                </a:cubicBezTo>
                <a:cubicBezTo>
                  <a:pt x="6166" y="2105"/>
                  <a:pt x="6245" y="2201"/>
                  <a:pt x="6195" y="2202"/>
                </a:cubicBezTo>
                <a:cubicBezTo>
                  <a:pt x="6103" y="2204"/>
                  <a:pt x="6019" y="2200"/>
                  <a:pt x="5944" y="2261"/>
                </a:cubicBezTo>
                <a:cubicBezTo>
                  <a:pt x="5811" y="2370"/>
                  <a:pt x="6136" y="2362"/>
                  <a:pt x="6122" y="2305"/>
                </a:cubicBezTo>
                <a:cubicBezTo>
                  <a:pt x="6124" y="2321"/>
                  <a:pt x="6126" y="2338"/>
                  <a:pt x="6128" y="2354"/>
                </a:cubicBezTo>
                <a:cubicBezTo>
                  <a:pt x="6141" y="2339"/>
                  <a:pt x="6224" y="2418"/>
                  <a:pt x="6237" y="2459"/>
                </a:cubicBezTo>
                <a:cubicBezTo>
                  <a:pt x="6246" y="2484"/>
                  <a:pt x="6193" y="2461"/>
                  <a:pt x="6210" y="2539"/>
                </a:cubicBezTo>
                <a:cubicBezTo>
                  <a:pt x="6219" y="2583"/>
                  <a:pt x="6302" y="2628"/>
                  <a:pt x="6313" y="2570"/>
                </a:cubicBezTo>
                <a:cubicBezTo>
                  <a:pt x="6297" y="2655"/>
                  <a:pt x="6403" y="2691"/>
                  <a:pt x="6433" y="2703"/>
                </a:cubicBezTo>
                <a:cubicBezTo>
                  <a:pt x="6535" y="2745"/>
                  <a:pt x="6398" y="2495"/>
                  <a:pt x="6392" y="2464"/>
                </a:cubicBezTo>
                <a:cubicBezTo>
                  <a:pt x="6471" y="2529"/>
                  <a:pt x="6604" y="2675"/>
                  <a:pt x="6628" y="2418"/>
                </a:cubicBezTo>
                <a:cubicBezTo>
                  <a:pt x="6632" y="2383"/>
                  <a:pt x="6613" y="2287"/>
                  <a:pt x="6598" y="2279"/>
                </a:cubicBezTo>
                <a:cubicBezTo>
                  <a:pt x="6502" y="2231"/>
                  <a:pt x="6596" y="2150"/>
                  <a:pt x="6570" y="2076"/>
                </a:cubicBezTo>
                <a:cubicBezTo>
                  <a:pt x="6601" y="2083"/>
                  <a:pt x="6646" y="2030"/>
                  <a:pt x="6656" y="2130"/>
                </a:cubicBezTo>
                <a:cubicBezTo>
                  <a:pt x="6666" y="2129"/>
                  <a:pt x="6676" y="2132"/>
                  <a:pt x="6686" y="2135"/>
                </a:cubicBezTo>
                <a:cubicBezTo>
                  <a:pt x="6629" y="2248"/>
                  <a:pt x="6818" y="2345"/>
                  <a:pt x="6783" y="2158"/>
                </a:cubicBezTo>
                <a:cubicBezTo>
                  <a:pt x="6796" y="2229"/>
                  <a:pt x="6885" y="2113"/>
                  <a:pt x="6903" y="2092"/>
                </a:cubicBezTo>
                <a:cubicBezTo>
                  <a:pt x="6988" y="1988"/>
                  <a:pt x="6855" y="2007"/>
                  <a:pt x="6837" y="1973"/>
                </a:cubicBezTo>
                <a:cubicBezTo>
                  <a:pt x="6830" y="1942"/>
                  <a:pt x="6825" y="1909"/>
                  <a:pt x="6821" y="1876"/>
                </a:cubicBezTo>
                <a:cubicBezTo>
                  <a:pt x="6798" y="1809"/>
                  <a:pt x="6741" y="1861"/>
                  <a:pt x="6710" y="1824"/>
                </a:cubicBezTo>
                <a:cubicBezTo>
                  <a:pt x="6640" y="1742"/>
                  <a:pt x="6740" y="1694"/>
                  <a:pt x="6764" y="1691"/>
                </a:cubicBezTo>
                <a:cubicBezTo>
                  <a:pt x="6763" y="1634"/>
                  <a:pt x="6707" y="1644"/>
                  <a:pt x="6707" y="1642"/>
                </a:cubicBezTo>
                <a:cubicBezTo>
                  <a:pt x="6709" y="1594"/>
                  <a:pt x="6752" y="1610"/>
                  <a:pt x="6766" y="1608"/>
                </a:cubicBezTo>
                <a:cubicBezTo>
                  <a:pt x="6777" y="1467"/>
                  <a:pt x="6658" y="1491"/>
                  <a:pt x="6631" y="1426"/>
                </a:cubicBezTo>
                <a:cubicBezTo>
                  <a:pt x="6584" y="1315"/>
                  <a:pt x="6573" y="1406"/>
                  <a:pt x="6511" y="1387"/>
                </a:cubicBezTo>
                <a:cubicBezTo>
                  <a:pt x="6496" y="1383"/>
                  <a:pt x="6490" y="1215"/>
                  <a:pt x="6416" y="1215"/>
                </a:cubicBezTo>
                <a:cubicBezTo>
                  <a:pt x="6495" y="1218"/>
                  <a:pt x="6354" y="1040"/>
                  <a:pt x="6291" y="1068"/>
                </a:cubicBezTo>
                <a:close/>
                <a:moveTo>
                  <a:pt x="6187" y="1799"/>
                </a:moveTo>
                <a:cubicBezTo>
                  <a:pt x="6147" y="1791"/>
                  <a:pt x="6093" y="1826"/>
                  <a:pt x="6088" y="1948"/>
                </a:cubicBezTo>
                <a:cubicBezTo>
                  <a:pt x="6126" y="1944"/>
                  <a:pt x="6169" y="1945"/>
                  <a:pt x="6203" y="1909"/>
                </a:cubicBezTo>
                <a:cubicBezTo>
                  <a:pt x="6254" y="1857"/>
                  <a:pt x="6227" y="1806"/>
                  <a:pt x="6187" y="1799"/>
                </a:cubicBezTo>
                <a:close/>
                <a:moveTo>
                  <a:pt x="9062" y="2084"/>
                </a:moveTo>
                <a:cubicBezTo>
                  <a:pt x="9024" y="2078"/>
                  <a:pt x="8982" y="2118"/>
                  <a:pt x="8962" y="2197"/>
                </a:cubicBezTo>
                <a:cubicBezTo>
                  <a:pt x="8959" y="2195"/>
                  <a:pt x="9105" y="2183"/>
                  <a:pt x="9079" y="2236"/>
                </a:cubicBezTo>
                <a:cubicBezTo>
                  <a:pt x="9054" y="2288"/>
                  <a:pt x="9004" y="2238"/>
                  <a:pt x="8980" y="2292"/>
                </a:cubicBezTo>
                <a:cubicBezTo>
                  <a:pt x="8982" y="2287"/>
                  <a:pt x="9045" y="2320"/>
                  <a:pt x="9052" y="2331"/>
                </a:cubicBezTo>
                <a:cubicBezTo>
                  <a:pt x="9090" y="2396"/>
                  <a:pt x="9041" y="2384"/>
                  <a:pt x="9027" y="2428"/>
                </a:cubicBezTo>
                <a:cubicBezTo>
                  <a:pt x="9140" y="2573"/>
                  <a:pt x="9399" y="2493"/>
                  <a:pt x="9502" y="2331"/>
                </a:cubicBezTo>
                <a:cubicBezTo>
                  <a:pt x="9623" y="2141"/>
                  <a:pt x="9412" y="2071"/>
                  <a:pt x="9408" y="2089"/>
                </a:cubicBezTo>
                <a:cubicBezTo>
                  <a:pt x="9387" y="2181"/>
                  <a:pt x="9238" y="2112"/>
                  <a:pt x="9194" y="2120"/>
                </a:cubicBezTo>
                <a:cubicBezTo>
                  <a:pt x="9180" y="2169"/>
                  <a:pt x="9160" y="2206"/>
                  <a:pt x="9134" y="2230"/>
                </a:cubicBezTo>
                <a:cubicBezTo>
                  <a:pt x="9133" y="2139"/>
                  <a:pt x="9100" y="2089"/>
                  <a:pt x="9062" y="2084"/>
                </a:cubicBezTo>
                <a:close/>
                <a:moveTo>
                  <a:pt x="11616" y="2182"/>
                </a:moveTo>
                <a:cubicBezTo>
                  <a:pt x="11667" y="2179"/>
                  <a:pt x="11717" y="2220"/>
                  <a:pt x="11738" y="2300"/>
                </a:cubicBezTo>
                <a:cubicBezTo>
                  <a:pt x="11706" y="2298"/>
                  <a:pt x="11575" y="2475"/>
                  <a:pt x="11571" y="2539"/>
                </a:cubicBezTo>
                <a:cubicBezTo>
                  <a:pt x="11485" y="2526"/>
                  <a:pt x="11544" y="2957"/>
                  <a:pt x="11579" y="2973"/>
                </a:cubicBezTo>
                <a:cubicBezTo>
                  <a:pt x="11641" y="3002"/>
                  <a:pt x="11641" y="3081"/>
                  <a:pt x="11710" y="3043"/>
                </a:cubicBezTo>
                <a:cubicBezTo>
                  <a:pt x="11784" y="3002"/>
                  <a:pt x="11842" y="2979"/>
                  <a:pt x="11898" y="2945"/>
                </a:cubicBezTo>
                <a:cubicBezTo>
                  <a:pt x="11883" y="2972"/>
                  <a:pt x="11866" y="2993"/>
                  <a:pt x="11851" y="3025"/>
                </a:cubicBezTo>
                <a:cubicBezTo>
                  <a:pt x="11808" y="3015"/>
                  <a:pt x="11765" y="3012"/>
                  <a:pt x="11727" y="3045"/>
                </a:cubicBezTo>
                <a:cubicBezTo>
                  <a:pt x="11654" y="3110"/>
                  <a:pt x="11694" y="3303"/>
                  <a:pt x="11743" y="3246"/>
                </a:cubicBezTo>
                <a:cubicBezTo>
                  <a:pt x="11735" y="3273"/>
                  <a:pt x="11728" y="3288"/>
                  <a:pt x="11710" y="3292"/>
                </a:cubicBezTo>
                <a:cubicBezTo>
                  <a:pt x="11751" y="3455"/>
                  <a:pt x="11663" y="3420"/>
                  <a:pt x="11627" y="3320"/>
                </a:cubicBezTo>
                <a:cubicBezTo>
                  <a:pt x="11625" y="3330"/>
                  <a:pt x="11624" y="3339"/>
                  <a:pt x="11622" y="3349"/>
                </a:cubicBezTo>
                <a:cubicBezTo>
                  <a:pt x="11606" y="3346"/>
                  <a:pt x="11590" y="3341"/>
                  <a:pt x="11574" y="3333"/>
                </a:cubicBezTo>
                <a:cubicBezTo>
                  <a:pt x="11551" y="3339"/>
                  <a:pt x="11541" y="3386"/>
                  <a:pt x="11542" y="3426"/>
                </a:cubicBezTo>
                <a:lnTo>
                  <a:pt x="11525" y="3444"/>
                </a:lnTo>
                <a:cubicBezTo>
                  <a:pt x="11518" y="3535"/>
                  <a:pt x="11529" y="3636"/>
                  <a:pt x="11544" y="3721"/>
                </a:cubicBezTo>
                <a:cubicBezTo>
                  <a:pt x="11544" y="3722"/>
                  <a:pt x="11603" y="3739"/>
                  <a:pt x="11525" y="3721"/>
                </a:cubicBezTo>
                <a:cubicBezTo>
                  <a:pt x="11504" y="3715"/>
                  <a:pt x="11482" y="3750"/>
                  <a:pt x="11507" y="3783"/>
                </a:cubicBezTo>
                <a:cubicBezTo>
                  <a:pt x="11504" y="3784"/>
                  <a:pt x="11499" y="3787"/>
                  <a:pt x="11496" y="3788"/>
                </a:cubicBezTo>
                <a:cubicBezTo>
                  <a:pt x="11497" y="3802"/>
                  <a:pt x="11497" y="3816"/>
                  <a:pt x="11494" y="3829"/>
                </a:cubicBezTo>
                <a:cubicBezTo>
                  <a:pt x="11534" y="3857"/>
                  <a:pt x="11583" y="3849"/>
                  <a:pt x="11627" y="3850"/>
                </a:cubicBezTo>
                <a:lnTo>
                  <a:pt x="11619" y="3863"/>
                </a:lnTo>
                <a:cubicBezTo>
                  <a:pt x="11572" y="3868"/>
                  <a:pt x="11522" y="3875"/>
                  <a:pt x="11480" y="3860"/>
                </a:cubicBezTo>
                <a:cubicBezTo>
                  <a:pt x="11432" y="3862"/>
                  <a:pt x="11414" y="3793"/>
                  <a:pt x="11376" y="3793"/>
                </a:cubicBezTo>
                <a:cubicBezTo>
                  <a:pt x="11299" y="3793"/>
                  <a:pt x="11206" y="3909"/>
                  <a:pt x="11130" y="3945"/>
                </a:cubicBezTo>
                <a:cubicBezTo>
                  <a:pt x="11120" y="3918"/>
                  <a:pt x="11105" y="3899"/>
                  <a:pt x="11089" y="3886"/>
                </a:cubicBezTo>
                <a:cubicBezTo>
                  <a:pt x="11100" y="3849"/>
                  <a:pt x="11092" y="3835"/>
                  <a:pt x="11075" y="3827"/>
                </a:cubicBezTo>
                <a:lnTo>
                  <a:pt x="11072" y="3842"/>
                </a:lnTo>
                <a:cubicBezTo>
                  <a:pt x="11062" y="3842"/>
                  <a:pt x="11051" y="3849"/>
                  <a:pt x="11042" y="3865"/>
                </a:cubicBezTo>
                <a:cubicBezTo>
                  <a:pt x="11021" y="3865"/>
                  <a:pt x="10949" y="3870"/>
                  <a:pt x="10931" y="3909"/>
                </a:cubicBezTo>
                <a:cubicBezTo>
                  <a:pt x="10938" y="3884"/>
                  <a:pt x="10950" y="3864"/>
                  <a:pt x="10947" y="3832"/>
                </a:cubicBezTo>
                <a:cubicBezTo>
                  <a:pt x="11002" y="3890"/>
                  <a:pt x="11043" y="3674"/>
                  <a:pt x="11022" y="3624"/>
                </a:cubicBezTo>
                <a:cubicBezTo>
                  <a:pt x="11036" y="3871"/>
                  <a:pt x="11155" y="3600"/>
                  <a:pt x="11199" y="3598"/>
                </a:cubicBezTo>
                <a:cubicBezTo>
                  <a:pt x="11259" y="3596"/>
                  <a:pt x="11267" y="3432"/>
                  <a:pt x="11272" y="3344"/>
                </a:cubicBezTo>
                <a:cubicBezTo>
                  <a:pt x="11275" y="3279"/>
                  <a:pt x="11379" y="3105"/>
                  <a:pt x="11373" y="3092"/>
                </a:cubicBezTo>
                <a:cubicBezTo>
                  <a:pt x="11443" y="3008"/>
                  <a:pt x="11203" y="2850"/>
                  <a:pt x="11321" y="2637"/>
                </a:cubicBezTo>
                <a:cubicBezTo>
                  <a:pt x="11358" y="2570"/>
                  <a:pt x="11391" y="2536"/>
                  <a:pt x="11439" y="2498"/>
                </a:cubicBezTo>
                <a:cubicBezTo>
                  <a:pt x="11454" y="2487"/>
                  <a:pt x="11514" y="2407"/>
                  <a:pt x="11517" y="2369"/>
                </a:cubicBezTo>
                <a:cubicBezTo>
                  <a:pt x="11519" y="2354"/>
                  <a:pt x="11500" y="2300"/>
                  <a:pt x="11491" y="2313"/>
                </a:cubicBezTo>
                <a:cubicBezTo>
                  <a:pt x="11514" y="2227"/>
                  <a:pt x="11566" y="2184"/>
                  <a:pt x="11616" y="2182"/>
                </a:cubicBezTo>
                <a:close/>
                <a:moveTo>
                  <a:pt x="11958" y="2945"/>
                </a:moveTo>
                <a:cubicBezTo>
                  <a:pt x="11966" y="2965"/>
                  <a:pt x="11974" y="2984"/>
                  <a:pt x="11982" y="3002"/>
                </a:cubicBezTo>
                <a:cubicBezTo>
                  <a:pt x="11956" y="2980"/>
                  <a:pt x="11940" y="3002"/>
                  <a:pt x="11933" y="3035"/>
                </a:cubicBezTo>
                <a:cubicBezTo>
                  <a:pt x="11908" y="3034"/>
                  <a:pt x="11883" y="3033"/>
                  <a:pt x="11857" y="3027"/>
                </a:cubicBezTo>
                <a:cubicBezTo>
                  <a:pt x="11890" y="3006"/>
                  <a:pt x="11929" y="2948"/>
                  <a:pt x="11958" y="2945"/>
                </a:cubicBezTo>
                <a:close/>
                <a:moveTo>
                  <a:pt x="10956" y="3138"/>
                </a:moveTo>
                <a:cubicBezTo>
                  <a:pt x="10956" y="3140"/>
                  <a:pt x="10956" y="3141"/>
                  <a:pt x="10956" y="3143"/>
                </a:cubicBezTo>
                <a:cubicBezTo>
                  <a:pt x="10956" y="3142"/>
                  <a:pt x="10955" y="3141"/>
                  <a:pt x="10955" y="3140"/>
                </a:cubicBezTo>
                <a:cubicBezTo>
                  <a:pt x="10955" y="3140"/>
                  <a:pt x="10955" y="3139"/>
                  <a:pt x="10956" y="3138"/>
                </a:cubicBezTo>
                <a:close/>
                <a:moveTo>
                  <a:pt x="11631" y="3194"/>
                </a:moveTo>
                <a:cubicBezTo>
                  <a:pt x="11600" y="3212"/>
                  <a:pt x="11578" y="3286"/>
                  <a:pt x="11606" y="3282"/>
                </a:cubicBezTo>
                <a:cubicBezTo>
                  <a:pt x="11611" y="3281"/>
                  <a:pt x="11671" y="3225"/>
                  <a:pt x="11664" y="3202"/>
                </a:cubicBezTo>
                <a:cubicBezTo>
                  <a:pt x="11663" y="3201"/>
                  <a:pt x="11663" y="3200"/>
                  <a:pt x="11663" y="3200"/>
                </a:cubicBezTo>
                <a:cubicBezTo>
                  <a:pt x="11653" y="3188"/>
                  <a:pt x="11641" y="3188"/>
                  <a:pt x="11631" y="3194"/>
                </a:cubicBezTo>
                <a:close/>
                <a:moveTo>
                  <a:pt x="9980" y="3202"/>
                </a:moveTo>
                <a:cubicBezTo>
                  <a:pt x="9958" y="3195"/>
                  <a:pt x="9943" y="3296"/>
                  <a:pt x="9927" y="3315"/>
                </a:cubicBezTo>
                <a:cubicBezTo>
                  <a:pt x="9918" y="3326"/>
                  <a:pt x="9878" y="3537"/>
                  <a:pt x="9880" y="3547"/>
                </a:cubicBezTo>
                <a:cubicBezTo>
                  <a:pt x="9891" y="3546"/>
                  <a:pt x="9901" y="3551"/>
                  <a:pt x="9913" y="3547"/>
                </a:cubicBezTo>
                <a:cubicBezTo>
                  <a:pt x="9909" y="3592"/>
                  <a:pt x="9873" y="3584"/>
                  <a:pt x="9865" y="3619"/>
                </a:cubicBezTo>
                <a:cubicBezTo>
                  <a:pt x="9849" y="3688"/>
                  <a:pt x="9906" y="3607"/>
                  <a:pt x="9909" y="3616"/>
                </a:cubicBezTo>
                <a:cubicBezTo>
                  <a:pt x="9913" y="3629"/>
                  <a:pt x="9889" y="3709"/>
                  <a:pt x="9911" y="3698"/>
                </a:cubicBezTo>
                <a:cubicBezTo>
                  <a:pt x="9914" y="3685"/>
                  <a:pt x="9964" y="3661"/>
                  <a:pt x="9930" y="3639"/>
                </a:cubicBezTo>
                <a:cubicBezTo>
                  <a:pt x="9925" y="3577"/>
                  <a:pt x="9987" y="3636"/>
                  <a:pt x="9968" y="3693"/>
                </a:cubicBezTo>
                <a:cubicBezTo>
                  <a:pt x="9965" y="3702"/>
                  <a:pt x="9902" y="3787"/>
                  <a:pt x="9948" y="3801"/>
                </a:cubicBezTo>
                <a:cubicBezTo>
                  <a:pt x="9950" y="3740"/>
                  <a:pt x="10027" y="3809"/>
                  <a:pt x="10051" y="3752"/>
                </a:cubicBezTo>
                <a:cubicBezTo>
                  <a:pt x="10014" y="3842"/>
                  <a:pt x="10035" y="3855"/>
                  <a:pt x="10071" y="3870"/>
                </a:cubicBezTo>
                <a:cubicBezTo>
                  <a:pt x="10084" y="3972"/>
                  <a:pt x="10023" y="4012"/>
                  <a:pt x="9983" y="3996"/>
                </a:cubicBezTo>
                <a:cubicBezTo>
                  <a:pt x="9941" y="3981"/>
                  <a:pt x="9995" y="4089"/>
                  <a:pt x="9976" y="4143"/>
                </a:cubicBezTo>
                <a:cubicBezTo>
                  <a:pt x="9979" y="4136"/>
                  <a:pt x="9873" y="4304"/>
                  <a:pt x="9933" y="4269"/>
                </a:cubicBezTo>
                <a:cubicBezTo>
                  <a:pt x="9954" y="4256"/>
                  <a:pt x="9977" y="4266"/>
                  <a:pt x="10000" y="4264"/>
                </a:cubicBezTo>
                <a:cubicBezTo>
                  <a:pt x="10003" y="4263"/>
                  <a:pt x="10026" y="4308"/>
                  <a:pt x="10059" y="4279"/>
                </a:cubicBezTo>
                <a:cubicBezTo>
                  <a:pt x="10029" y="4375"/>
                  <a:pt x="9903" y="4405"/>
                  <a:pt x="9857" y="4511"/>
                </a:cubicBezTo>
                <a:cubicBezTo>
                  <a:pt x="9936" y="4559"/>
                  <a:pt x="10018" y="4365"/>
                  <a:pt x="10074" y="4428"/>
                </a:cubicBezTo>
                <a:cubicBezTo>
                  <a:pt x="10097" y="4454"/>
                  <a:pt x="10331" y="4379"/>
                  <a:pt x="10330" y="4323"/>
                </a:cubicBezTo>
                <a:cubicBezTo>
                  <a:pt x="10330" y="4304"/>
                  <a:pt x="10266" y="4290"/>
                  <a:pt x="10271" y="4292"/>
                </a:cubicBezTo>
                <a:cubicBezTo>
                  <a:pt x="10299" y="4282"/>
                  <a:pt x="10355" y="4176"/>
                  <a:pt x="10349" y="4117"/>
                </a:cubicBezTo>
                <a:cubicBezTo>
                  <a:pt x="10335" y="4000"/>
                  <a:pt x="10280" y="4102"/>
                  <a:pt x="10259" y="4068"/>
                </a:cubicBezTo>
                <a:cubicBezTo>
                  <a:pt x="10228" y="4020"/>
                  <a:pt x="10242" y="3870"/>
                  <a:pt x="10181" y="3806"/>
                </a:cubicBezTo>
                <a:cubicBezTo>
                  <a:pt x="10161" y="3786"/>
                  <a:pt x="10160" y="3716"/>
                  <a:pt x="10157" y="3680"/>
                </a:cubicBezTo>
                <a:cubicBezTo>
                  <a:pt x="10152" y="3621"/>
                  <a:pt x="10111" y="3613"/>
                  <a:pt x="10094" y="3575"/>
                </a:cubicBezTo>
                <a:cubicBezTo>
                  <a:pt x="10065" y="3513"/>
                  <a:pt x="10152" y="3445"/>
                  <a:pt x="10153" y="3364"/>
                </a:cubicBezTo>
                <a:cubicBezTo>
                  <a:pt x="10154" y="3296"/>
                  <a:pt x="10038" y="3360"/>
                  <a:pt x="10026" y="3351"/>
                </a:cubicBezTo>
                <a:cubicBezTo>
                  <a:pt x="10008" y="3337"/>
                  <a:pt x="10085" y="3239"/>
                  <a:pt x="10086" y="3228"/>
                </a:cubicBezTo>
                <a:cubicBezTo>
                  <a:pt x="10089" y="3189"/>
                  <a:pt x="9995" y="3207"/>
                  <a:pt x="9980" y="3202"/>
                </a:cubicBezTo>
                <a:close/>
                <a:moveTo>
                  <a:pt x="9874" y="3678"/>
                </a:moveTo>
                <a:cubicBezTo>
                  <a:pt x="9828" y="3657"/>
                  <a:pt x="9683" y="3799"/>
                  <a:pt x="9733" y="3819"/>
                </a:cubicBezTo>
                <a:cubicBezTo>
                  <a:pt x="9686" y="3897"/>
                  <a:pt x="9614" y="3788"/>
                  <a:pt x="9617" y="3960"/>
                </a:cubicBezTo>
                <a:lnTo>
                  <a:pt x="9617" y="3971"/>
                </a:lnTo>
                <a:cubicBezTo>
                  <a:pt x="9616" y="4016"/>
                  <a:pt x="9644" y="4029"/>
                  <a:pt x="9667" y="4032"/>
                </a:cubicBezTo>
                <a:cubicBezTo>
                  <a:pt x="9664" y="4036"/>
                  <a:pt x="9579" y="4197"/>
                  <a:pt x="9579" y="4192"/>
                </a:cubicBezTo>
                <a:lnTo>
                  <a:pt x="9581" y="4207"/>
                </a:lnTo>
                <a:cubicBezTo>
                  <a:pt x="9581" y="4207"/>
                  <a:pt x="9590" y="4207"/>
                  <a:pt x="9592" y="4207"/>
                </a:cubicBezTo>
                <a:cubicBezTo>
                  <a:pt x="9578" y="4228"/>
                  <a:pt x="9579" y="4245"/>
                  <a:pt x="9594" y="4259"/>
                </a:cubicBezTo>
                <a:cubicBezTo>
                  <a:pt x="9591" y="4266"/>
                  <a:pt x="9592" y="4277"/>
                  <a:pt x="9596" y="4287"/>
                </a:cubicBezTo>
                <a:cubicBezTo>
                  <a:pt x="9602" y="4286"/>
                  <a:pt x="9606" y="4286"/>
                  <a:pt x="9613" y="4284"/>
                </a:cubicBezTo>
                <a:lnTo>
                  <a:pt x="9612" y="4297"/>
                </a:lnTo>
                <a:cubicBezTo>
                  <a:pt x="9672" y="4307"/>
                  <a:pt x="9850" y="4232"/>
                  <a:pt x="9877" y="4097"/>
                </a:cubicBezTo>
                <a:cubicBezTo>
                  <a:pt x="9900" y="3982"/>
                  <a:pt x="9850" y="3947"/>
                  <a:pt x="9897" y="3868"/>
                </a:cubicBezTo>
                <a:cubicBezTo>
                  <a:pt x="9919" y="3834"/>
                  <a:pt x="9920" y="3794"/>
                  <a:pt x="9901" y="3750"/>
                </a:cubicBezTo>
                <a:cubicBezTo>
                  <a:pt x="9898" y="3734"/>
                  <a:pt x="9878" y="3688"/>
                  <a:pt x="9874" y="3678"/>
                </a:cubicBezTo>
                <a:close/>
                <a:moveTo>
                  <a:pt x="19136" y="3886"/>
                </a:moveTo>
                <a:cubicBezTo>
                  <a:pt x="19126" y="3914"/>
                  <a:pt x="19188" y="4020"/>
                  <a:pt x="19190" y="4053"/>
                </a:cubicBezTo>
                <a:cubicBezTo>
                  <a:pt x="19185" y="4052"/>
                  <a:pt x="19147" y="3967"/>
                  <a:pt x="19148" y="4040"/>
                </a:cubicBezTo>
                <a:cubicBezTo>
                  <a:pt x="19149" y="4086"/>
                  <a:pt x="19243" y="4283"/>
                  <a:pt x="19262" y="4310"/>
                </a:cubicBezTo>
                <a:cubicBezTo>
                  <a:pt x="19326" y="4404"/>
                  <a:pt x="19386" y="4550"/>
                  <a:pt x="19421" y="4691"/>
                </a:cubicBezTo>
                <a:cubicBezTo>
                  <a:pt x="19444" y="4778"/>
                  <a:pt x="19482" y="4902"/>
                  <a:pt x="19514" y="4976"/>
                </a:cubicBezTo>
                <a:cubicBezTo>
                  <a:pt x="19535" y="5024"/>
                  <a:pt x="19573" y="5209"/>
                  <a:pt x="19609" y="5218"/>
                </a:cubicBezTo>
                <a:cubicBezTo>
                  <a:pt x="19587" y="5084"/>
                  <a:pt x="19634" y="5087"/>
                  <a:pt x="19664" y="5135"/>
                </a:cubicBezTo>
                <a:cubicBezTo>
                  <a:pt x="19603" y="5009"/>
                  <a:pt x="19444" y="4819"/>
                  <a:pt x="19493" y="4688"/>
                </a:cubicBezTo>
                <a:cubicBezTo>
                  <a:pt x="19517" y="4624"/>
                  <a:pt x="19619" y="4791"/>
                  <a:pt x="19627" y="4811"/>
                </a:cubicBezTo>
                <a:cubicBezTo>
                  <a:pt x="19559" y="4650"/>
                  <a:pt x="19463" y="4538"/>
                  <a:pt x="19394" y="4377"/>
                </a:cubicBezTo>
                <a:cubicBezTo>
                  <a:pt x="19329" y="4226"/>
                  <a:pt x="19235" y="3960"/>
                  <a:pt x="19136" y="3886"/>
                </a:cubicBezTo>
                <a:close/>
                <a:moveTo>
                  <a:pt x="12266" y="3999"/>
                </a:moveTo>
                <a:cubicBezTo>
                  <a:pt x="12267" y="4002"/>
                  <a:pt x="12270" y="4000"/>
                  <a:pt x="12271" y="4004"/>
                </a:cubicBezTo>
                <a:cubicBezTo>
                  <a:pt x="12272" y="4005"/>
                  <a:pt x="12257" y="4011"/>
                  <a:pt x="12250" y="4014"/>
                </a:cubicBezTo>
                <a:cubicBezTo>
                  <a:pt x="12255" y="4008"/>
                  <a:pt x="12262" y="4006"/>
                  <a:pt x="12266" y="3999"/>
                </a:cubicBezTo>
                <a:close/>
                <a:moveTo>
                  <a:pt x="12798" y="4834"/>
                </a:moveTo>
                <a:cubicBezTo>
                  <a:pt x="12798" y="4836"/>
                  <a:pt x="12798" y="4838"/>
                  <a:pt x="12798" y="4840"/>
                </a:cubicBezTo>
                <a:cubicBezTo>
                  <a:pt x="12798" y="4843"/>
                  <a:pt x="12795" y="4840"/>
                  <a:pt x="12794" y="4842"/>
                </a:cubicBezTo>
                <a:cubicBezTo>
                  <a:pt x="12795" y="4840"/>
                  <a:pt x="12798" y="4836"/>
                  <a:pt x="12798" y="4834"/>
                </a:cubicBezTo>
                <a:close/>
                <a:moveTo>
                  <a:pt x="12714" y="4994"/>
                </a:moveTo>
                <a:cubicBezTo>
                  <a:pt x="12716" y="5007"/>
                  <a:pt x="12717" y="5021"/>
                  <a:pt x="12723" y="5032"/>
                </a:cubicBezTo>
                <a:cubicBezTo>
                  <a:pt x="12710" y="5040"/>
                  <a:pt x="12695" y="5048"/>
                  <a:pt x="12681" y="5053"/>
                </a:cubicBezTo>
                <a:cubicBezTo>
                  <a:pt x="12676" y="5096"/>
                  <a:pt x="12689" y="5119"/>
                  <a:pt x="12707" y="5143"/>
                </a:cubicBezTo>
                <a:cubicBezTo>
                  <a:pt x="12699" y="5156"/>
                  <a:pt x="12694" y="5173"/>
                  <a:pt x="12695" y="5192"/>
                </a:cubicBezTo>
                <a:cubicBezTo>
                  <a:pt x="12695" y="5208"/>
                  <a:pt x="12683" y="5207"/>
                  <a:pt x="12683" y="5241"/>
                </a:cubicBezTo>
                <a:cubicBezTo>
                  <a:pt x="12665" y="5246"/>
                  <a:pt x="12645" y="5243"/>
                  <a:pt x="12627" y="5236"/>
                </a:cubicBezTo>
                <a:cubicBezTo>
                  <a:pt x="12626" y="5235"/>
                  <a:pt x="12626" y="5236"/>
                  <a:pt x="12625" y="5236"/>
                </a:cubicBezTo>
                <a:cubicBezTo>
                  <a:pt x="12621" y="5230"/>
                  <a:pt x="12611" y="5234"/>
                  <a:pt x="12586" y="5251"/>
                </a:cubicBezTo>
                <a:cubicBezTo>
                  <a:pt x="12545" y="5279"/>
                  <a:pt x="12530" y="5196"/>
                  <a:pt x="12510" y="5143"/>
                </a:cubicBezTo>
                <a:cubicBezTo>
                  <a:pt x="12544" y="5133"/>
                  <a:pt x="12579" y="5079"/>
                  <a:pt x="12611" y="5063"/>
                </a:cubicBezTo>
                <a:cubicBezTo>
                  <a:pt x="12628" y="5068"/>
                  <a:pt x="12687" y="5034"/>
                  <a:pt x="12714" y="4994"/>
                </a:cubicBezTo>
                <a:close/>
                <a:moveTo>
                  <a:pt x="12308" y="5071"/>
                </a:moveTo>
                <a:cubicBezTo>
                  <a:pt x="12309" y="5073"/>
                  <a:pt x="12312" y="5076"/>
                  <a:pt x="12312" y="5076"/>
                </a:cubicBezTo>
                <a:cubicBezTo>
                  <a:pt x="12247" y="5156"/>
                  <a:pt x="12398" y="5153"/>
                  <a:pt x="12415" y="5166"/>
                </a:cubicBezTo>
                <a:cubicBezTo>
                  <a:pt x="12416" y="5164"/>
                  <a:pt x="12300" y="5287"/>
                  <a:pt x="12365" y="5287"/>
                </a:cubicBezTo>
                <a:cubicBezTo>
                  <a:pt x="12376" y="5287"/>
                  <a:pt x="12425" y="5295"/>
                  <a:pt x="12427" y="5320"/>
                </a:cubicBezTo>
                <a:cubicBezTo>
                  <a:pt x="12428" y="5343"/>
                  <a:pt x="12418" y="5376"/>
                  <a:pt x="12411" y="5392"/>
                </a:cubicBezTo>
                <a:cubicBezTo>
                  <a:pt x="12444" y="5460"/>
                  <a:pt x="12565" y="5374"/>
                  <a:pt x="12570" y="5361"/>
                </a:cubicBezTo>
                <a:cubicBezTo>
                  <a:pt x="12572" y="5356"/>
                  <a:pt x="12627" y="5270"/>
                  <a:pt x="12625" y="5243"/>
                </a:cubicBezTo>
                <a:cubicBezTo>
                  <a:pt x="12626" y="5273"/>
                  <a:pt x="12625" y="5302"/>
                  <a:pt x="12620" y="5331"/>
                </a:cubicBezTo>
                <a:cubicBezTo>
                  <a:pt x="12699" y="5411"/>
                  <a:pt x="12773" y="5471"/>
                  <a:pt x="12839" y="5583"/>
                </a:cubicBezTo>
                <a:cubicBezTo>
                  <a:pt x="12811" y="5652"/>
                  <a:pt x="13060" y="5735"/>
                  <a:pt x="12996" y="5937"/>
                </a:cubicBezTo>
                <a:cubicBezTo>
                  <a:pt x="12892" y="6061"/>
                  <a:pt x="12783" y="5935"/>
                  <a:pt x="12686" y="5937"/>
                </a:cubicBezTo>
                <a:cubicBezTo>
                  <a:pt x="12657" y="5933"/>
                  <a:pt x="12668" y="5867"/>
                  <a:pt x="12617" y="5886"/>
                </a:cubicBezTo>
                <a:cubicBezTo>
                  <a:pt x="12563" y="5773"/>
                  <a:pt x="12414" y="5838"/>
                  <a:pt x="12361" y="5904"/>
                </a:cubicBezTo>
                <a:cubicBezTo>
                  <a:pt x="12310" y="5968"/>
                  <a:pt x="12133" y="6003"/>
                  <a:pt x="12125" y="5822"/>
                </a:cubicBezTo>
                <a:cubicBezTo>
                  <a:pt x="12112" y="5819"/>
                  <a:pt x="12094" y="5817"/>
                  <a:pt x="12083" y="5827"/>
                </a:cubicBezTo>
                <a:cubicBezTo>
                  <a:pt x="12082" y="5825"/>
                  <a:pt x="12071" y="5798"/>
                  <a:pt x="12071" y="5798"/>
                </a:cubicBezTo>
                <a:cubicBezTo>
                  <a:pt x="12048" y="5798"/>
                  <a:pt x="12029" y="5809"/>
                  <a:pt x="12015" y="5827"/>
                </a:cubicBezTo>
                <a:lnTo>
                  <a:pt x="12013" y="5816"/>
                </a:lnTo>
                <a:cubicBezTo>
                  <a:pt x="12023" y="5796"/>
                  <a:pt x="12045" y="5785"/>
                  <a:pt x="12057" y="5780"/>
                </a:cubicBezTo>
                <a:cubicBezTo>
                  <a:pt x="12072" y="5810"/>
                  <a:pt x="12090" y="5815"/>
                  <a:pt x="12110" y="5798"/>
                </a:cubicBezTo>
                <a:cubicBezTo>
                  <a:pt x="12119" y="5758"/>
                  <a:pt x="12107" y="5714"/>
                  <a:pt x="12084" y="5696"/>
                </a:cubicBezTo>
                <a:cubicBezTo>
                  <a:pt x="12138" y="5615"/>
                  <a:pt x="12116" y="5445"/>
                  <a:pt x="12155" y="5349"/>
                </a:cubicBezTo>
                <a:cubicBezTo>
                  <a:pt x="12165" y="5324"/>
                  <a:pt x="12254" y="5296"/>
                  <a:pt x="12190" y="5215"/>
                </a:cubicBezTo>
                <a:cubicBezTo>
                  <a:pt x="12216" y="5178"/>
                  <a:pt x="12225" y="5120"/>
                  <a:pt x="12248" y="5084"/>
                </a:cubicBezTo>
                <a:cubicBezTo>
                  <a:pt x="12262" y="5081"/>
                  <a:pt x="12296" y="5086"/>
                  <a:pt x="12308" y="5071"/>
                </a:cubicBezTo>
                <a:close/>
                <a:moveTo>
                  <a:pt x="19596" y="5336"/>
                </a:moveTo>
                <a:cubicBezTo>
                  <a:pt x="19611" y="5382"/>
                  <a:pt x="19703" y="5618"/>
                  <a:pt x="19682" y="5673"/>
                </a:cubicBezTo>
                <a:cubicBezTo>
                  <a:pt x="19675" y="5673"/>
                  <a:pt x="19629" y="5648"/>
                  <a:pt x="19620" y="5660"/>
                </a:cubicBezTo>
                <a:cubicBezTo>
                  <a:pt x="19619" y="5682"/>
                  <a:pt x="19629" y="5688"/>
                  <a:pt x="19639" y="5693"/>
                </a:cubicBezTo>
                <a:cubicBezTo>
                  <a:pt x="19633" y="5725"/>
                  <a:pt x="19625" y="5757"/>
                  <a:pt x="19617" y="5788"/>
                </a:cubicBezTo>
                <a:cubicBezTo>
                  <a:pt x="19631" y="5828"/>
                  <a:pt x="19649" y="5863"/>
                  <a:pt x="19668" y="5894"/>
                </a:cubicBezTo>
                <a:cubicBezTo>
                  <a:pt x="19688" y="5987"/>
                  <a:pt x="19746" y="5899"/>
                  <a:pt x="19744" y="5888"/>
                </a:cubicBezTo>
                <a:cubicBezTo>
                  <a:pt x="19735" y="5839"/>
                  <a:pt x="19671" y="5871"/>
                  <a:pt x="19657" y="5814"/>
                </a:cubicBezTo>
                <a:cubicBezTo>
                  <a:pt x="19647" y="5778"/>
                  <a:pt x="19737" y="5771"/>
                  <a:pt x="19748" y="5775"/>
                </a:cubicBezTo>
                <a:cubicBezTo>
                  <a:pt x="19759" y="5780"/>
                  <a:pt x="19890" y="5917"/>
                  <a:pt x="19870" y="5822"/>
                </a:cubicBezTo>
                <a:cubicBezTo>
                  <a:pt x="19849" y="5717"/>
                  <a:pt x="19922" y="5696"/>
                  <a:pt x="19963" y="5665"/>
                </a:cubicBezTo>
                <a:cubicBezTo>
                  <a:pt x="19934" y="5673"/>
                  <a:pt x="19895" y="5552"/>
                  <a:pt x="19897" y="5503"/>
                </a:cubicBezTo>
                <a:lnTo>
                  <a:pt x="19892" y="5500"/>
                </a:lnTo>
                <a:cubicBezTo>
                  <a:pt x="19845" y="5526"/>
                  <a:pt x="19867" y="5586"/>
                  <a:pt x="19790" y="5518"/>
                </a:cubicBezTo>
                <a:cubicBezTo>
                  <a:pt x="19765" y="5496"/>
                  <a:pt x="19613" y="5274"/>
                  <a:pt x="19596" y="5336"/>
                </a:cubicBezTo>
                <a:close/>
                <a:moveTo>
                  <a:pt x="10838" y="5652"/>
                </a:moveTo>
                <a:cubicBezTo>
                  <a:pt x="10838" y="5657"/>
                  <a:pt x="10839" y="5660"/>
                  <a:pt x="10838" y="5665"/>
                </a:cubicBezTo>
                <a:cubicBezTo>
                  <a:pt x="10839" y="5663"/>
                  <a:pt x="10841" y="5661"/>
                  <a:pt x="10841" y="5660"/>
                </a:cubicBezTo>
                <a:lnTo>
                  <a:pt x="10838" y="5652"/>
                </a:lnTo>
                <a:close/>
                <a:moveTo>
                  <a:pt x="10838" y="5665"/>
                </a:moveTo>
                <a:cubicBezTo>
                  <a:pt x="10833" y="5720"/>
                  <a:pt x="10724" y="5750"/>
                  <a:pt x="10820" y="5904"/>
                </a:cubicBezTo>
                <a:cubicBezTo>
                  <a:pt x="10853" y="5817"/>
                  <a:pt x="10836" y="5758"/>
                  <a:pt x="10838" y="5665"/>
                </a:cubicBezTo>
                <a:close/>
                <a:moveTo>
                  <a:pt x="19741" y="5942"/>
                </a:moveTo>
                <a:cubicBezTo>
                  <a:pt x="19699" y="5997"/>
                  <a:pt x="19789" y="6321"/>
                  <a:pt x="19797" y="6408"/>
                </a:cubicBezTo>
                <a:cubicBezTo>
                  <a:pt x="19805" y="6507"/>
                  <a:pt x="19759" y="6601"/>
                  <a:pt x="19724" y="6647"/>
                </a:cubicBezTo>
                <a:cubicBezTo>
                  <a:pt x="19653" y="6737"/>
                  <a:pt x="19696" y="6561"/>
                  <a:pt x="19668" y="6552"/>
                </a:cubicBezTo>
                <a:cubicBezTo>
                  <a:pt x="19649" y="6545"/>
                  <a:pt x="19653" y="6731"/>
                  <a:pt x="19647" y="6760"/>
                </a:cubicBezTo>
                <a:cubicBezTo>
                  <a:pt x="19619" y="6898"/>
                  <a:pt x="19675" y="6855"/>
                  <a:pt x="19589" y="6837"/>
                </a:cubicBezTo>
                <a:cubicBezTo>
                  <a:pt x="19557" y="6830"/>
                  <a:pt x="19447" y="6875"/>
                  <a:pt x="19428" y="6919"/>
                </a:cubicBezTo>
                <a:cubicBezTo>
                  <a:pt x="19429" y="6916"/>
                  <a:pt x="19360" y="7085"/>
                  <a:pt x="19350" y="7061"/>
                </a:cubicBezTo>
                <a:cubicBezTo>
                  <a:pt x="19367" y="7210"/>
                  <a:pt x="19605" y="6995"/>
                  <a:pt x="19654" y="7027"/>
                </a:cubicBezTo>
                <a:cubicBezTo>
                  <a:pt x="19656" y="7107"/>
                  <a:pt x="19666" y="7161"/>
                  <a:pt x="19705" y="7197"/>
                </a:cubicBezTo>
                <a:cubicBezTo>
                  <a:pt x="19726" y="7216"/>
                  <a:pt x="19753" y="7105"/>
                  <a:pt x="19764" y="7074"/>
                </a:cubicBezTo>
                <a:cubicBezTo>
                  <a:pt x="19774" y="7042"/>
                  <a:pt x="19712" y="7022"/>
                  <a:pt x="19733" y="6973"/>
                </a:cubicBezTo>
                <a:cubicBezTo>
                  <a:pt x="19745" y="6946"/>
                  <a:pt x="19790" y="7010"/>
                  <a:pt x="19799" y="7017"/>
                </a:cubicBezTo>
                <a:cubicBezTo>
                  <a:pt x="19862" y="7068"/>
                  <a:pt x="19829" y="6951"/>
                  <a:pt x="19864" y="6937"/>
                </a:cubicBezTo>
                <a:cubicBezTo>
                  <a:pt x="19889" y="6927"/>
                  <a:pt x="19873" y="7002"/>
                  <a:pt x="19889" y="7017"/>
                </a:cubicBezTo>
                <a:cubicBezTo>
                  <a:pt x="19898" y="7026"/>
                  <a:pt x="19907" y="6846"/>
                  <a:pt x="19943" y="6870"/>
                </a:cubicBezTo>
                <a:cubicBezTo>
                  <a:pt x="19944" y="6905"/>
                  <a:pt x="19948" y="6938"/>
                  <a:pt x="19958" y="6968"/>
                </a:cubicBezTo>
                <a:cubicBezTo>
                  <a:pt x="19969" y="6989"/>
                  <a:pt x="19984" y="6838"/>
                  <a:pt x="19993" y="6827"/>
                </a:cubicBezTo>
                <a:cubicBezTo>
                  <a:pt x="19909" y="6749"/>
                  <a:pt x="19922" y="6439"/>
                  <a:pt x="19919" y="6341"/>
                </a:cubicBezTo>
                <a:cubicBezTo>
                  <a:pt x="19915" y="6237"/>
                  <a:pt x="19807" y="5858"/>
                  <a:pt x="19741" y="5942"/>
                </a:cubicBezTo>
                <a:close/>
                <a:moveTo>
                  <a:pt x="10837" y="5958"/>
                </a:moveTo>
                <a:cubicBezTo>
                  <a:pt x="10814" y="5938"/>
                  <a:pt x="10788" y="6014"/>
                  <a:pt x="10753" y="5989"/>
                </a:cubicBezTo>
                <a:cubicBezTo>
                  <a:pt x="10751" y="5988"/>
                  <a:pt x="10806" y="6420"/>
                  <a:pt x="10809" y="6284"/>
                </a:cubicBezTo>
                <a:cubicBezTo>
                  <a:pt x="10811" y="6214"/>
                  <a:pt x="10845" y="6323"/>
                  <a:pt x="10853" y="6233"/>
                </a:cubicBezTo>
                <a:cubicBezTo>
                  <a:pt x="10857" y="6192"/>
                  <a:pt x="10866" y="6051"/>
                  <a:pt x="10860" y="6017"/>
                </a:cubicBezTo>
                <a:cubicBezTo>
                  <a:pt x="10853" y="5982"/>
                  <a:pt x="10845" y="5964"/>
                  <a:pt x="10837" y="5958"/>
                </a:cubicBezTo>
                <a:close/>
                <a:moveTo>
                  <a:pt x="12579" y="6842"/>
                </a:moveTo>
                <a:cubicBezTo>
                  <a:pt x="12567" y="6856"/>
                  <a:pt x="12553" y="6866"/>
                  <a:pt x="12540" y="6876"/>
                </a:cubicBezTo>
                <a:cubicBezTo>
                  <a:pt x="12514" y="6894"/>
                  <a:pt x="12493" y="6889"/>
                  <a:pt x="12467" y="6883"/>
                </a:cubicBezTo>
                <a:cubicBezTo>
                  <a:pt x="12467" y="6894"/>
                  <a:pt x="12465" y="6913"/>
                  <a:pt x="12462" y="6922"/>
                </a:cubicBezTo>
                <a:cubicBezTo>
                  <a:pt x="12448" y="6924"/>
                  <a:pt x="12431" y="6939"/>
                  <a:pt x="12419" y="6924"/>
                </a:cubicBezTo>
                <a:cubicBezTo>
                  <a:pt x="12440" y="7046"/>
                  <a:pt x="12501" y="6994"/>
                  <a:pt x="12551" y="7002"/>
                </a:cubicBezTo>
                <a:cubicBezTo>
                  <a:pt x="12504" y="7002"/>
                  <a:pt x="12579" y="6842"/>
                  <a:pt x="12579" y="6842"/>
                </a:cubicBezTo>
                <a:close/>
                <a:moveTo>
                  <a:pt x="11833" y="6847"/>
                </a:moveTo>
                <a:cubicBezTo>
                  <a:pt x="11833" y="6865"/>
                  <a:pt x="11834" y="6884"/>
                  <a:pt x="11834" y="6901"/>
                </a:cubicBezTo>
                <a:cubicBezTo>
                  <a:pt x="11899" y="6906"/>
                  <a:pt x="11951" y="6931"/>
                  <a:pt x="12015" y="6937"/>
                </a:cubicBezTo>
                <a:cubicBezTo>
                  <a:pt x="12020" y="6924"/>
                  <a:pt x="12023" y="6909"/>
                  <a:pt x="12026" y="6894"/>
                </a:cubicBezTo>
                <a:cubicBezTo>
                  <a:pt x="12011" y="6892"/>
                  <a:pt x="12002" y="6913"/>
                  <a:pt x="11986" y="6904"/>
                </a:cubicBezTo>
                <a:cubicBezTo>
                  <a:pt x="11987" y="6898"/>
                  <a:pt x="11984" y="6889"/>
                  <a:pt x="11985" y="6883"/>
                </a:cubicBezTo>
                <a:cubicBezTo>
                  <a:pt x="11953" y="6863"/>
                  <a:pt x="11866" y="6833"/>
                  <a:pt x="11833" y="6847"/>
                </a:cubicBezTo>
                <a:close/>
                <a:moveTo>
                  <a:pt x="19601" y="7125"/>
                </a:moveTo>
                <a:cubicBezTo>
                  <a:pt x="19552" y="7101"/>
                  <a:pt x="19489" y="7199"/>
                  <a:pt x="19473" y="7274"/>
                </a:cubicBezTo>
                <a:cubicBezTo>
                  <a:pt x="19498" y="7244"/>
                  <a:pt x="19523" y="7377"/>
                  <a:pt x="19554" y="7369"/>
                </a:cubicBezTo>
                <a:cubicBezTo>
                  <a:pt x="19559" y="7286"/>
                  <a:pt x="19568" y="7184"/>
                  <a:pt x="19617" y="7287"/>
                </a:cubicBezTo>
                <a:cubicBezTo>
                  <a:pt x="19607" y="7266"/>
                  <a:pt x="19639" y="7195"/>
                  <a:pt x="19642" y="7194"/>
                </a:cubicBezTo>
                <a:cubicBezTo>
                  <a:pt x="19631" y="7154"/>
                  <a:pt x="19617" y="7133"/>
                  <a:pt x="19601" y="7125"/>
                </a:cubicBezTo>
                <a:close/>
                <a:moveTo>
                  <a:pt x="19330" y="7205"/>
                </a:moveTo>
                <a:cubicBezTo>
                  <a:pt x="19315" y="7212"/>
                  <a:pt x="19301" y="7231"/>
                  <a:pt x="19289" y="7269"/>
                </a:cubicBezTo>
                <a:cubicBezTo>
                  <a:pt x="19281" y="7297"/>
                  <a:pt x="19336" y="7433"/>
                  <a:pt x="19342" y="7441"/>
                </a:cubicBezTo>
                <a:cubicBezTo>
                  <a:pt x="19347" y="7447"/>
                  <a:pt x="19353" y="7450"/>
                  <a:pt x="19358" y="7451"/>
                </a:cubicBezTo>
                <a:cubicBezTo>
                  <a:pt x="19359" y="7432"/>
                  <a:pt x="19342" y="7297"/>
                  <a:pt x="19337" y="7305"/>
                </a:cubicBezTo>
                <a:cubicBezTo>
                  <a:pt x="19366" y="7255"/>
                  <a:pt x="19369" y="7719"/>
                  <a:pt x="19443" y="7616"/>
                </a:cubicBezTo>
                <a:cubicBezTo>
                  <a:pt x="19482" y="7562"/>
                  <a:pt x="19456" y="7479"/>
                  <a:pt x="19458" y="7405"/>
                </a:cubicBezTo>
                <a:cubicBezTo>
                  <a:pt x="19463" y="7289"/>
                  <a:pt x="19452" y="7352"/>
                  <a:pt x="19419" y="7279"/>
                </a:cubicBezTo>
                <a:cubicBezTo>
                  <a:pt x="19424" y="7272"/>
                  <a:pt x="19375" y="7184"/>
                  <a:pt x="19330" y="7205"/>
                </a:cubicBezTo>
                <a:close/>
                <a:moveTo>
                  <a:pt x="12650" y="7950"/>
                </a:moveTo>
                <a:cubicBezTo>
                  <a:pt x="12652" y="7997"/>
                  <a:pt x="12650" y="8033"/>
                  <a:pt x="12639" y="8050"/>
                </a:cubicBezTo>
                <a:cubicBezTo>
                  <a:pt x="12644" y="8017"/>
                  <a:pt x="12649" y="7983"/>
                  <a:pt x="12650" y="7950"/>
                </a:cubicBezTo>
                <a:close/>
                <a:moveTo>
                  <a:pt x="12624" y="8125"/>
                </a:moveTo>
                <a:lnTo>
                  <a:pt x="12673" y="8130"/>
                </a:lnTo>
                <a:cubicBezTo>
                  <a:pt x="12705" y="8215"/>
                  <a:pt x="12839" y="8535"/>
                  <a:pt x="12827" y="8618"/>
                </a:cubicBezTo>
                <a:cubicBezTo>
                  <a:pt x="12813" y="8723"/>
                  <a:pt x="12902" y="8756"/>
                  <a:pt x="12921" y="8814"/>
                </a:cubicBezTo>
                <a:cubicBezTo>
                  <a:pt x="12951" y="8902"/>
                  <a:pt x="12954" y="8968"/>
                  <a:pt x="12966" y="9058"/>
                </a:cubicBezTo>
                <a:cubicBezTo>
                  <a:pt x="12948" y="9310"/>
                  <a:pt x="13096" y="9427"/>
                  <a:pt x="13140" y="9613"/>
                </a:cubicBezTo>
                <a:cubicBezTo>
                  <a:pt x="13169" y="9729"/>
                  <a:pt x="13255" y="9841"/>
                  <a:pt x="13262" y="9966"/>
                </a:cubicBezTo>
                <a:cubicBezTo>
                  <a:pt x="13270" y="10102"/>
                  <a:pt x="13281" y="10372"/>
                  <a:pt x="13323" y="10513"/>
                </a:cubicBezTo>
                <a:cubicBezTo>
                  <a:pt x="13294" y="10425"/>
                  <a:pt x="13181" y="10148"/>
                  <a:pt x="13119" y="10169"/>
                </a:cubicBezTo>
                <a:cubicBezTo>
                  <a:pt x="13107" y="10097"/>
                  <a:pt x="13077" y="10096"/>
                  <a:pt x="13065" y="10030"/>
                </a:cubicBezTo>
                <a:cubicBezTo>
                  <a:pt x="13053" y="9969"/>
                  <a:pt x="13040" y="9683"/>
                  <a:pt x="12982" y="9683"/>
                </a:cubicBezTo>
                <a:cubicBezTo>
                  <a:pt x="12909" y="9683"/>
                  <a:pt x="12889" y="9348"/>
                  <a:pt x="12882" y="9256"/>
                </a:cubicBezTo>
                <a:lnTo>
                  <a:pt x="12895" y="9259"/>
                </a:lnTo>
                <a:cubicBezTo>
                  <a:pt x="12871" y="9065"/>
                  <a:pt x="12786" y="8993"/>
                  <a:pt x="12751" y="8827"/>
                </a:cubicBezTo>
                <a:lnTo>
                  <a:pt x="12740" y="8834"/>
                </a:lnTo>
                <a:cubicBezTo>
                  <a:pt x="12739" y="8816"/>
                  <a:pt x="12734" y="8797"/>
                  <a:pt x="12734" y="8778"/>
                </a:cubicBezTo>
                <a:cubicBezTo>
                  <a:pt x="12735" y="8777"/>
                  <a:pt x="12775" y="8773"/>
                  <a:pt x="12775" y="8773"/>
                </a:cubicBezTo>
                <a:cubicBezTo>
                  <a:pt x="12771" y="8762"/>
                  <a:pt x="12726" y="8689"/>
                  <a:pt x="12726" y="8683"/>
                </a:cubicBezTo>
                <a:cubicBezTo>
                  <a:pt x="12670" y="8508"/>
                  <a:pt x="12620" y="8329"/>
                  <a:pt x="12582" y="8140"/>
                </a:cubicBezTo>
                <a:cubicBezTo>
                  <a:pt x="12593" y="8153"/>
                  <a:pt x="12604" y="8162"/>
                  <a:pt x="12616" y="8163"/>
                </a:cubicBezTo>
                <a:cubicBezTo>
                  <a:pt x="12620" y="8150"/>
                  <a:pt x="12621" y="8138"/>
                  <a:pt x="12624" y="8125"/>
                </a:cubicBezTo>
                <a:close/>
                <a:moveTo>
                  <a:pt x="18942" y="8547"/>
                </a:moveTo>
                <a:cubicBezTo>
                  <a:pt x="18893" y="8546"/>
                  <a:pt x="18884" y="8647"/>
                  <a:pt x="18865" y="8719"/>
                </a:cubicBezTo>
                <a:cubicBezTo>
                  <a:pt x="18827" y="8867"/>
                  <a:pt x="18898" y="8938"/>
                  <a:pt x="18922" y="9058"/>
                </a:cubicBezTo>
                <a:cubicBezTo>
                  <a:pt x="18923" y="9058"/>
                  <a:pt x="18927" y="9058"/>
                  <a:pt x="18928" y="9058"/>
                </a:cubicBezTo>
                <a:cubicBezTo>
                  <a:pt x="18929" y="9001"/>
                  <a:pt x="19000" y="8547"/>
                  <a:pt x="18942" y="8547"/>
                </a:cubicBezTo>
                <a:close/>
                <a:moveTo>
                  <a:pt x="4217" y="8842"/>
                </a:moveTo>
                <a:cubicBezTo>
                  <a:pt x="4178" y="8852"/>
                  <a:pt x="4015" y="8954"/>
                  <a:pt x="4020" y="9053"/>
                </a:cubicBezTo>
                <a:cubicBezTo>
                  <a:pt x="4021" y="9071"/>
                  <a:pt x="4233" y="8827"/>
                  <a:pt x="4259" y="8930"/>
                </a:cubicBezTo>
                <a:cubicBezTo>
                  <a:pt x="4254" y="8959"/>
                  <a:pt x="4242" y="8966"/>
                  <a:pt x="4222" y="8955"/>
                </a:cubicBezTo>
                <a:cubicBezTo>
                  <a:pt x="4255" y="8926"/>
                  <a:pt x="4392" y="9075"/>
                  <a:pt x="4435" y="9081"/>
                </a:cubicBezTo>
                <a:cubicBezTo>
                  <a:pt x="4491" y="9089"/>
                  <a:pt x="4460" y="9243"/>
                  <a:pt x="4520" y="9235"/>
                </a:cubicBezTo>
                <a:cubicBezTo>
                  <a:pt x="4598" y="9226"/>
                  <a:pt x="4552" y="9311"/>
                  <a:pt x="4519" y="9369"/>
                </a:cubicBezTo>
                <a:cubicBezTo>
                  <a:pt x="4528" y="9368"/>
                  <a:pt x="4791" y="9356"/>
                  <a:pt x="4775" y="9307"/>
                </a:cubicBezTo>
                <a:cubicBezTo>
                  <a:pt x="4760" y="9260"/>
                  <a:pt x="4683" y="9251"/>
                  <a:pt x="4678" y="9223"/>
                </a:cubicBezTo>
                <a:cubicBezTo>
                  <a:pt x="4666" y="9159"/>
                  <a:pt x="4527" y="9002"/>
                  <a:pt x="4474" y="8966"/>
                </a:cubicBezTo>
                <a:cubicBezTo>
                  <a:pt x="4391" y="8907"/>
                  <a:pt x="4318" y="8817"/>
                  <a:pt x="4217" y="8842"/>
                </a:cubicBezTo>
                <a:close/>
                <a:moveTo>
                  <a:pt x="4963" y="9315"/>
                </a:moveTo>
                <a:cubicBezTo>
                  <a:pt x="4914" y="9315"/>
                  <a:pt x="4835" y="9316"/>
                  <a:pt x="4795" y="9392"/>
                </a:cubicBezTo>
                <a:lnTo>
                  <a:pt x="4865" y="9451"/>
                </a:lnTo>
                <a:cubicBezTo>
                  <a:pt x="4865" y="9454"/>
                  <a:pt x="4861" y="9552"/>
                  <a:pt x="4870" y="9552"/>
                </a:cubicBezTo>
                <a:cubicBezTo>
                  <a:pt x="4836" y="9607"/>
                  <a:pt x="4743" y="9442"/>
                  <a:pt x="4730" y="9575"/>
                </a:cubicBezTo>
                <a:cubicBezTo>
                  <a:pt x="4720" y="9680"/>
                  <a:pt x="4789" y="9674"/>
                  <a:pt x="4812" y="9660"/>
                </a:cubicBezTo>
                <a:cubicBezTo>
                  <a:pt x="4827" y="9647"/>
                  <a:pt x="4898" y="9654"/>
                  <a:pt x="4909" y="9657"/>
                </a:cubicBezTo>
                <a:cubicBezTo>
                  <a:pt x="4910" y="9702"/>
                  <a:pt x="4922" y="9740"/>
                  <a:pt x="4942" y="9762"/>
                </a:cubicBezTo>
                <a:lnTo>
                  <a:pt x="4948" y="9742"/>
                </a:lnTo>
                <a:lnTo>
                  <a:pt x="4956" y="9747"/>
                </a:lnTo>
                <a:cubicBezTo>
                  <a:pt x="4961" y="9732"/>
                  <a:pt x="4989" y="9628"/>
                  <a:pt x="4997" y="9626"/>
                </a:cubicBezTo>
                <a:cubicBezTo>
                  <a:pt x="5034" y="9670"/>
                  <a:pt x="5228" y="9655"/>
                  <a:pt x="5181" y="9513"/>
                </a:cubicBezTo>
                <a:cubicBezTo>
                  <a:pt x="5168" y="9476"/>
                  <a:pt x="5082" y="9369"/>
                  <a:pt x="5066" y="9349"/>
                </a:cubicBezTo>
                <a:cubicBezTo>
                  <a:pt x="5042" y="9320"/>
                  <a:pt x="4991" y="9315"/>
                  <a:pt x="4963" y="9315"/>
                </a:cubicBezTo>
                <a:close/>
                <a:moveTo>
                  <a:pt x="19020" y="9631"/>
                </a:moveTo>
                <a:cubicBezTo>
                  <a:pt x="18992" y="9631"/>
                  <a:pt x="18969" y="9642"/>
                  <a:pt x="18967" y="9693"/>
                </a:cubicBezTo>
                <a:cubicBezTo>
                  <a:pt x="18965" y="9746"/>
                  <a:pt x="19003" y="9985"/>
                  <a:pt x="18984" y="10014"/>
                </a:cubicBezTo>
                <a:cubicBezTo>
                  <a:pt x="18972" y="10034"/>
                  <a:pt x="18958" y="9975"/>
                  <a:pt x="18949" y="10012"/>
                </a:cubicBezTo>
                <a:cubicBezTo>
                  <a:pt x="18938" y="10053"/>
                  <a:pt x="18984" y="10289"/>
                  <a:pt x="19009" y="10295"/>
                </a:cubicBezTo>
                <a:cubicBezTo>
                  <a:pt x="19024" y="10298"/>
                  <a:pt x="19009" y="10207"/>
                  <a:pt x="19032" y="10243"/>
                </a:cubicBezTo>
                <a:cubicBezTo>
                  <a:pt x="19053" y="10277"/>
                  <a:pt x="18998" y="10421"/>
                  <a:pt x="19075" y="10403"/>
                </a:cubicBezTo>
                <a:cubicBezTo>
                  <a:pt x="19099" y="10397"/>
                  <a:pt x="19172" y="10413"/>
                  <a:pt x="19185" y="10449"/>
                </a:cubicBezTo>
                <a:cubicBezTo>
                  <a:pt x="19180" y="10429"/>
                  <a:pt x="19175" y="10411"/>
                  <a:pt x="19172" y="10390"/>
                </a:cubicBezTo>
                <a:cubicBezTo>
                  <a:pt x="19206" y="10403"/>
                  <a:pt x="19264" y="10602"/>
                  <a:pt x="19293" y="10572"/>
                </a:cubicBezTo>
                <a:cubicBezTo>
                  <a:pt x="19319" y="10546"/>
                  <a:pt x="19255" y="10447"/>
                  <a:pt x="19255" y="10413"/>
                </a:cubicBezTo>
                <a:cubicBezTo>
                  <a:pt x="19266" y="10421"/>
                  <a:pt x="19311" y="10437"/>
                  <a:pt x="19303" y="10382"/>
                </a:cubicBezTo>
                <a:cubicBezTo>
                  <a:pt x="19296" y="10340"/>
                  <a:pt x="19228" y="10347"/>
                  <a:pt x="19217" y="10336"/>
                </a:cubicBezTo>
                <a:cubicBezTo>
                  <a:pt x="19136" y="10255"/>
                  <a:pt x="19108" y="10371"/>
                  <a:pt x="19074" y="10161"/>
                </a:cubicBezTo>
                <a:cubicBezTo>
                  <a:pt x="19053" y="10033"/>
                  <a:pt x="19113" y="10023"/>
                  <a:pt x="19126" y="9914"/>
                </a:cubicBezTo>
                <a:cubicBezTo>
                  <a:pt x="19129" y="9884"/>
                  <a:pt x="19108" y="9684"/>
                  <a:pt x="19099" y="9642"/>
                </a:cubicBezTo>
                <a:cubicBezTo>
                  <a:pt x="19080" y="9645"/>
                  <a:pt x="19048" y="9632"/>
                  <a:pt x="19020" y="9631"/>
                </a:cubicBezTo>
                <a:close/>
                <a:moveTo>
                  <a:pt x="19024" y="10457"/>
                </a:moveTo>
                <a:cubicBezTo>
                  <a:pt x="19002" y="10457"/>
                  <a:pt x="19052" y="10628"/>
                  <a:pt x="19070" y="10644"/>
                </a:cubicBezTo>
                <a:cubicBezTo>
                  <a:pt x="19091" y="10663"/>
                  <a:pt x="19105" y="10456"/>
                  <a:pt x="19024" y="10457"/>
                </a:cubicBezTo>
                <a:close/>
                <a:moveTo>
                  <a:pt x="19288" y="10582"/>
                </a:moveTo>
                <a:cubicBezTo>
                  <a:pt x="19280" y="10646"/>
                  <a:pt x="19393" y="10754"/>
                  <a:pt x="19297" y="10760"/>
                </a:cubicBezTo>
                <a:cubicBezTo>
                  <a:pt x="19294" y="10794"/>
                  <a:pt x="19352" y="11009"/>
                  <a:pt x="19375" y="10999"/>
                </a:cubicBezTo>
                <a:cubicBezTo>
                  <a:pt x="19376" y="10949"/>
                  <a:pt x="19344" y="10880"/>
                  <a:pt x="19350" y="10834"/>
                </a:cubicBezTo>
                <a:cubicBezTo>
                  <a:pt x="19357" y="10784"/>
                  <a:pt x="19388" y="10834"/>
                  <a:pt x="19402" y="10809"/>
                </a:cubicBezTo>
                <a:cubicBezTo>
                  <a:pt x="19442" y="10729"/>
                  <a:pt x="19328" y="10579"/>
                  <a:pt x="19288" y="10582"/>
                </a:cubicBezTo>
                <a:close/>
                <a:moveTo>
                  <a:pt x="19134" y="10773"/>
                </a:moveTo>
                <a:cubicBezTo>
                  <a:pt x="19132" y="10805"/>
                  <a:pt x="19131" y="10889"/>
                  <a:pt x="19136" y="10930"/>
                </a:cubicBezTo>
                <a:cubicBezTo>
                  <a:pt x="19146" y="11005"/>
                  <a:pt x="19205" y="10950"/>
                  <a:pt x="19208" y="11040"/>
                </a:cubicBezTo>
                <a:cubicBezTo>
                  <a:pt x="19208" y="11059"/>
                  <a:pt x="19168" y="11059"/>
                  <a:pt x="19176" y="11102"/>
                </a:cubicBezTo>
                <a:cubicBezTo>
                  <a:pt x="19181" y="11128"/>
                  <a:pt x="19233" y="11229"/>
                  <a:pt x="19247" y="11199"/>
                </a:cubicBezTo>
                <a:cubicBezTo>
                  <a:pt x="19268" y="11156"/>
                  <a:pt x="19218" y="11097"/>
                  <a:pt x="19247" y="11048"/>
                </a:cubicBezTo>
                <a:cubicBezTo>
                  <a:pt x="19248" y="11062"/>
                  <a:pt x="19246" y="11131"/>
                  <a:pt x="19255" y="11138"/>
                </a:cubicBezTo>
                <a:cubicBezTo>
                  <a:pt x="19253" y="11136"/>
                  <a:pt x="19252" y="11135"/>
                  <a:pt x="19256" y="11138"/>
                </a:cubicBezTo>
                <a:cubicBezTo>
                  <a:pt x="19266" y="11144"/>
                  <a:pt x="19275" y="11075"/>
                  <a:pt x="19287" y="11066"/>
                </a:cubicBezTo>
                <a:cubicBezTo>
                  <a:pt x="19286" y="11126"/>
                  <a:pt x="19327" y="11149"/>
                  <a:pt x="19340" y="11089"/>
                </a:cubicBezTo>
                <a:cubicBezTo>
                  <a:pt x="19343" y="11071"/>
                  <a:pt x="19295" y="10960"/>
                  <a:pt x="19293" y="10906"/>
                </a:cubicBezTo>
                <a:cubicBezTo>
                  <a:pt x="19294" y="10938"/>
                  <a:pt x="19135" y="10752"/>
                  <a:pt x="19134" y="10773"/>
                </a:cubicBezTo>
                <a:close/>
                <a:moveTo>
                  <a:pt x="19410" y="11055"/>
                </a:moveTo>
                <a:cubicBezTo>
                  <a:pt x="19392" y="11077"/>
                  <a:pt x="19448" y="11168"/>
                  <a:pt x="19403" y="11181"/>
                </a:cubicBezTo>
                <a:cubicBezTo>
                  <a:pt x="19360" y="11194"/>
                  <a:pt x="19371" y="11185"/>
                  <a:pt x="19365" y="11251"/>
                </a:cubicBezTo>
                <a:cubicBezTo>
                  <a:pt x="19336" y="11246"/>
                  <a:pt x="19336" y="11228"/>
                  <a:pt x="19330" y="11295"/>
                </a:cubicBezTo>
                <a:cubicBezTo>
                  <a:pt x="19322" y="11394"/>
                  <a:pt x="19293" y="11249"/>
                  <a:pt x="19292" y="11248"/>
                </a:cubicBezTo>
                <a:cubicBezTo>
                  <a:pt x="19229" y="11171"/>
                  <a:pt x="19140" y="11493"/>
                  <a:pt x="19173" y="11508"/>
                </a:cubicBezTo>
                <a:cubicBezTo>
                  <a:pt x="19195" y="11517"/>
                  <a:pt x="19196" y="11362"/>
                  <a:pt x="19214" y="11379"/>
                </a:cubicBezTo>
                <a:cubicBezTo>
                  <a:pt x="19245" y="11409"/>
                  <a:pt x="19330" y="11338"/>
                  <a:pt x="19332" y="11441"/>
                </a:cubicBezTo>
                <a:cubicBezTo>
                  <a:pt x="19333" y="11600"/>
                  <a:pt x="19326" y="11665"/>
                  <a:pt x="19411" y="11654"/>
                </a:cubicBezTo>
                <a:cubicBezTo>
                  <a:pt x="19410" y="11655"/>
                  <a:pt x="19460" y="11780"/>
                  <a:pt x="19445" y="11631"/>
                </a:cubicBezTo>
                <a:cubicBezTo>
                  <a:pt x="19446" y="11640"/>
                  <a:pt x="19402" y="11394"/>
                  <a:pt x="19452" y="11451"/>
                </a:cubicBezTo>
                <a:cubicBezTo>
                  <a:pt x="19460" y="11461"/>
                  <a:pt x="19479" y="11544"/>
                  <a:pt x="19480" y="11552"/>
                </a:cubicBezTo>
                <a:lnTo>
                  <a:pt x="19484" y="11575"/>
                </a:lnTo>
                <a:cubicBezTo>
                  <a:pt x="19475" y="11476"/>
                  <a:pt x="19518" y="11450"/>
                  <a:pt x="19494" y="11338"/>
                </a:cubicBezTo>
                <a:cubicBezTo>
                  <a:pt x="19499" y="11359"/>
                  <a:pt x="19466" y="11235"/>
                  <a:pt x="19466" y="11241"/>
                </a:cubicBezTo>
                <a:cubicBezTo>
                  <a:pt x="19465" y="11232"/>
                  <a:pt x="19452" y="11004"/>
                  <a:pt x="19410" y="11055"/>
                </a:cubicBezTo>
                <a:close/>
                <a:moveTo>
                  <a:pt x="16087" y="11079"/>
                </a:moveTo>
                <a:cubicBezTo>
                  <a:pt x="16049" y="11103"/>
                  <a:pt x="16048" y="11406"/>
                  <a:pt x="16063" y="11498"/>
                </a:cubicBezTo>
                <a:cubicBezTo>
                  <a:pt x="16087" y="11647"/>
                  <a:pt x="16103" y="11712"/>
                  <a:pt x="16182" y="11603"/>
                </a:cubicBezTo>
                <a:cubicBezTo>
                  <a:pt x="16255" y="11503"/>
                  <a:pt x="16179" y="11293"/>
                  <a:pt x="16145" y="11184"/>
                </a:cubicBezTo>
                <a:cubicBezTo>
                  <a:pt x="16145" y="11183"/>
                  <a:pt x="16144" y="11182"/>
                  <a:pt x="16144" y="11181"/>
                </a:cubicBezTo>
                <a:cubicBezTo>
                  <a:pt x="16144" y="11182"/>
                  <a:pt x="16143" y="11182"/>
                  <a:pt x="16138" y="11166"/>
                </a:cubicBezTo>
                <a:cubicBezTo>
                  <a:pt x="16116" y="11094"/>
                  <a:pt x="16100" y="11071"/>
                  <a:pt x="16087" y="11079"/>
                </a:cubicBezTo>
                <a:close/>
                <a:moveTo>
                  <a:pt x="18799" y="11482"/>
                </a:moveTo>
                <a:cubicBezTo>
                  <a:pt x="18763" y="11516"/>
                  <a:pt x="18754" y="11649"/>
                  <a:pt x="18733" y="11706"/>
                </a:cubicBezTo>
                <a:lnTo>
                  <a:pt x="18741" y="11716"/>
                </a:lnTo>
                <a:cubicBezTo>
                  <a:pt x="18717" y="11711"/>
                  <a:pt x="18663" y="11751"/>
                  <a:pt x="18694" y="11814"/>
                </a:cubicBezTo>
                <a:cubicBezTo>
                  <a:pt x="18660" y="11862"/>
                  <a:pt x="18595" y="11859"/>
                  <a:pt x="18579" y="11935"/>
                </a:cubicBezTo>
                <a:cubicBezTo>
                  <a:pt x="18551" y="12065"/>
                  <a:pt x="18518" y="12099"/>
                  <a:pt x="18457" y="12138"/>
                </a:cubicBezTo>
                <a:cubicBezTo>
                  <a:pt x="18405" y="12171"/>
                  <a:pt x="18390" y="12354"/>
                  <a:pt x="18374" y="12361"/>
                </a:cubicBezTo>
                <a:cubicBezTo>
                  <a:pt x="18363" y="12361"/>
                  <a:pt x="18303" y="12329"/>
                  <a:pt x="18303" y="12307"/>
                </a:cubicBezTo>
                <a:lnTo>
                  <a:pt x="18304" y="12248"/>
                </a:lnTo>
                <a:lnTo>
                  <a:pt x="18280" y="12274"/>
                </a:lnTo>
                <a:lnTo>
                  <a:pt x="18278" y="12266"/>
                </a:lnTo>
                <a:cubicBezTo>
                  <a:pt x="18198" y="12341"/>
                  <a:pt x="18194" y="12506"/>
                  <a:pt x="18233" y="12636"/>
                </a:cubicBezTo>
                <a:cubicBezTo>
                  <a:pt x="18216" y="12666"/>
                  <a:pt x="18218" y="12715"/>
                  <a:pt x="18234" y="12744"/>
                </a:cubicBezTo>
                <a:cubicBezTo>
                  <a:pt x="18231" y="12765"/>
                  <a:pt x="18237" y="12791"/>
                  <a:pt x="18247" y="12798"/>
                </a:cubicBezTo>
                <a:cubicBezTo>
                  <a:pt x="18243" y="12823"/>
                  <a:pt x="18246" y="12845"/>
                  <a:pt x="18255" y="12860"/>
                </a:cubicBezTo>
                <a:cubicBezTo>
                  <a:pt x="18268" y="12861"/>
                  <a:pt x="18280" y="12850"/>
                  <a:pt x="18292" y="12842"/>
                </a:cubicBezTo>
                <a:cubicBezTo>
                  <a:pt x="18297" y="12852"/>
                  <a:pt x="18297" y="12865"/>
                  <a:pt x="18295" y="12881"/>
                </a:cubicBezTo>
                <a:cubicBezTo>
                  <a:pt x="18286" y="12899"/>
                  <a:pt x="18297" y="13126"/>
                  <a:pt x="18317" y="13145"/>
                </a:cubicBezTo>
                <a:cubicBezTo>
                  <a:pt x="18348" y="13175"/>
                  <a:pt x="18387" y="13149"/>
                  <a:pt x="18419" y="13143"/>
                </a:cubicBezTo>
                <a:cubicBezTo>
                  <a:pt x="18413" y="13271"/>
                  <a:pt x="18503" y="13249"/>
                  <a:pt x="18533" y="13166"/>
                </a:cubicBezTo>
                <a:cubicBezTo>
                  <a:pt x="18545" y="13200"/>
                  <a:pt x="18586" y="13253"/>
                  <a:pt x="18605" y="13215"/>
                </a:cubicBezTo>
                <a:cubicBezTo>
                  <a:pt x="18646" y="13308"/>
                  <a:pt x="18654" y="13351"/>
                  <a:pt x="18733" y="13271"/>
                </a:cubicBezTo>
                <a:cubicBezTo>
                  <a:pt x="18742" y="13372"/>
                  <a:pt x="18797" y="13228"/>
                  <a:pt x="18780" y="13133"/>
                </a:cubicBezTo>
                <a:cubicBezTo>
                  <a:pt x="18791" y="13120"/>
                  <a:pt x="18796" y="13100"/>
                  <a:pt x="18795" y="13073"/>
                </a:cubicBezTo>
                <a:lnTo>
                  <a:pt x="18806" y="13066"/>
                </a:lnTo>
                <a:cubicBezTo>
                  <a:pt x="18808" y="13024"/>
                  <a:pt x="18810" y="12939"/>
                  <a:pt x="18795" y="12909"/>
                </a:cubicBezTo>
                <a:cubicBezTo>
                  <a:pt x="18805" y="12889"/>
                  <a:pt x="18811" y="12876"/>
                  <a:pt x="18821" y="12886"/>
                </a:cubicBezTo>
                <a:cubicBezTo>
                  <a:pt x="18840" y="12835"/>
                  <a:pt x="18909" y="12750"/>
                  <a:pt x="18881" y="12683"/>
                </a:cubicBezTo>
                <a:cubicBezTo>
                  <a:pt x="18866" y="12644"/>
                  <a:pt x="18891" y="12540"/>
                  <a:pt x="18908" y="12521"/>
                </a:cubicBezTo>
                <a:cubicBezTo>
                  <a:pt x="18930" y="12521"/>
                  <a:pt x="18975" y="12549"/>
                  <a:pt x="18987" y="12490"/>
                </a:cubicBezTo>
                <a:cubicBezTo>
                  <a:pt x="19000" y="12421"/>
                  <a:pt x="18926" y="12358"/>
                  <a:pt x="18904" y="12320"/>
                </a:cubicBezTo>
                <a:cubicBezTo>
                  <a:pt x="18946" y="12242"/>
                  <a:pt x="18896" y="12191"/>
                  <a:pt x="18887" y="12122"/>
                </a:cubicBezTo>
                <a:lnTo>
                  <a:pt x="18892" y="12068"/>
                </a:lnTo>
                <a:lnTo>
                  <a:pt x="18896" y="12068"/>
                </a:lnTo>
                <a:cubicBezTo>
                  <a:pt x="18890" y="11972"/>
                  <a:pt x="18942" y="11977"/>
                  <a:pt x="18967" y="11911"/>
                </a:cubicBezTo>
                <a:cubicBezTo>
                  <a:pt x="18961" y="11905"/>
                  <a:pt x="18945" y="11873"/>
                  <a:pt x="18938" y="11873"/>
                </a:cubicBezTo>
                <a:cubicBezTo>
                  <a:pt x="19068" y="11873"/>
                  <a:pt x="18952" y="11652"/>
                  <a:pt x="18884" y="11639"/>
                </a:cubicBezTo>
                <a:cubicBezTo>
                  <a:pt x="18889" y="11597"/>
                  <a:pt x="18855" y="11531"/>
                  <a:pt x="18846" y="11490"/>
                </a:cubicBezTo>
                <a:cubicBezTo>
                  <a:pt x="18826" y="11473"/>
                  <a:pt x="18811" y="11471"/>
                  <a:pt x="18799" y="11482"/>
                </a:cubicBezTo>
                <a:close/>
                <a:moveTo>
                  <a:pt x="17207" y="11747"/>
                </a:moveTo>
                <a:cubicBezTo>
                  <a:pt x="17192" y="11755"/>
                  <a:pt x="17187" y="11776"/>
                  <a:pt x="17200" y="11816"/>
                </a:cubicBezTo>
                <a:cubicBezTo>
                  <a:pt x="17227" y="11898"/>
                  <a:pt x="17271" y="11965"/>
                  <a:pt x="17306" y="12032"/>
                </a:cubicBezTo>
                <a:cubicBezTo>
                  <a:pt x="17340" y="12099"/>
                  <a:pt x="17369" y="12255"/>
                  <a:pt x="17413" y="12292"/>
                </a:cubicBezTo>
                <a:cubicBezTo>
                  <a:pt x="17453" y="12326"/>
                  <a:pt x="17474" y="12374"/>
                  <a:pt x="17481" y="12464"/>
                </a:cubicBezTo>
                <a:cubicBezTo>
                  <a:pt x="17492" y="12584"/>
                  <a:pt x="17549" y="12670"/>
                  <a:pt x="17579" y="12773"/>
                </a:cubicBezTo>
                <a:cubicBezTo>
                  <a:pt x="17614" y="12894"/>
                  <a:pt x="17619" y="13103"/>
                  <a:pt x="17686" y="13176"/>
                </a:cubicBezTo>
                <a:cubicBezTo>
                  <a:pt x="17729" y="13223"/>
                  <a:pt x="17750" y="13350"/>
                  <a:pt x="17796" y="13410"/>
                </a:cubicBezTo>
                <a:cubicBezTo>
                  <a:pt x="17820" y="13442"/>
                  <a:pt x="17863" y="13579"/>
                  <a:pt x="17886" y="13588"/>
                </a:cubicBezTo>
                <a:cubicBezTo>
                  <a:pt x="17884" y="13566"/>
                  <a:pt x="17879" y="13541"/>
                  <a:pt x="17888" y="13523"/>
                </a:cubicBezTo>
                <a:cubicBezTo>
                  <a:pt x="17903" y="13537"/>
                  <a:pt x="17964" y="13581"/>
                  <a:pt x="17975" y="13544"/>
                </a:cubicBezTo>
                <a:cubicBezTo>
                  <a:pt x="17987" y="13506"/>
                  <a:pt x="18009" y="13168"/>
                  <a:pt x="18000" y="13127"/>
                </a:cubicBezTo>
                <a:cubicBezTo>
                  <a:pt x="18011" y="13140"/>
                  <a:pt x="18025" y="13141"/>
                  <a:pt x="18033" y="13158"/>
                </a:cubicBezTo>
                <a:cubicBezTo>
                  <a:pt x="18031" y="13083"/>
                  <a:pt x="18033" y="12993"/>
                  <a:pt x="17991" y="12919"/>
                </a:cubicBezTo>
                <a:cubicBezTo>
                  <a:pt x="17973" y="12887"/>
                  <a:pt x="17925" y="12920"/>
                  <a:pt x="17929" y="12973"/>
                </a:cubicBezTo>
                <a:cubicBezTo>
                  <a:pt x="17933" y="13019"/>
                  <a:pt x="17979" y="13020"/>
                  <a:pt x="17986" y="13089"/>
                </a:cubicBezTo>
                <a:cubicBezTo>
                  <a:pt x="17957" y="13025"/>
                  <a:pt x="17941" y="13025"/>
                  <a:pt x="17901" y="12994"/>
                </a:cubicBezTo>
                <a:cubicBezTo>
                  <a:pt x="17869" y="12833"/>
                  <a:pt x="17806" y="12770"/>
                  <a:pt x="17830" y="12624"/>
                </a:cubicBezTo>
                <a:cubicBezTo>
                  <a:pt x="17840" y="12565"/>
                  <a:pt x="17672" y="12278"/>
                  <a:pt x="17633" y="12266"/>
                </a:cubicBezTo>
                <a:cubicBezTo>
                  <a:pt x="17565" y="12246"/>
                  <a:pt x="17440" y="11995"/>
                  <a:pt x="17409" y="11888"/>
                </a:cubicBezTo>
                <a:cubicBezTo>
                  <a:pt x="17389" y="11819"/>
                  <a:pt x="17252" y="11723"/>
                  <a:pt x="17207" y="11747"/>
                </a:cubicBezTo>
                <a:close/>
                <a:moveTo>
                  <a:pt x="19682" y="12189"/>
                </a:moveTo>
                <a:cubicBezTo>
                  <a:pt x="19681" y="12182"/>
                  <a:pt x="19675" y="12181"/>
                  <a:pt x="19662" y="12192"/>
                </a:cubicBezTo>
                <a:cubicBezTo>
                  <a:pt x="19577" y="12263"/>
                  <a:pt x="19575" y="12677"/>
                  <a:pt x="19659" y="12750"/>
                </a:cubicBezTo>
                <a:lnTo>
                  <a:pt x="19661" y="12750"/>
                </a:lnTo>
                <a:cubicBezTo>
                  <a:pt x="19668" y="12636"/>
                  <a:pt x="19588" y="12589"/>
                  <a:pt x="19674" y="12541"/>
                </a:cubicBezTo>
                <a:cubicBezTo>
                  <a:pt x="19685" y="12514"/>
                  <a:pt x="19682" y="12491"/>
                  <a:pt x="19664" y="12472"/>
                </a:cubicBezTo>
                <a:cubicBezTo>
                  <a:pt x="19679" y="12428"/>
                  <a:pt x="19697" y="12420"/>
                  <a:pt x="19691" y="12351"/>
                </a:cubicBezTo>
                <a:cubicBezTo>
                  <a:pt x="19680" y="12348"/>
                  <a:pt x="19603" y="12373"/>
                  <a:pt x="19646" y="12297"/>
                </a:cubicBezTo>
                <a:cubicBezTo>
                  <a:pt x="19647" y="12296"/>
                  <a:pt x="19684" y="12212"/>
                  <a:pt x="19682" y="12189"/>
                </a:cubicBezTo>
                <a:close/>
                <a:moveTo>
                  <a:pt x="19414" y="12369"/>
                </a:moveTo>
                <a:cubicBezTo>
                  <a:pt x="19403" y="12387"/>
                  <a:pt x="19394" y="12407"/>
                  <a:pt x="19387" y="12431"/>
                </a:cubicBezTo>
                <a:cubicBezTo>
                  <a:pt x="19298" y="12644"/>
                  <a:pt x="19176" y="12406"/>
                  <a:pt x="19073" y="12492"/>
                </a:cubicBezTo>
                <a:cubicBezTo>
                  <a:pt x="19018" y="12539"/>
                  <a:pt x="18925" y="13129"/>
                  <a:pt x="18963" y="13217"/>
                </a:cubicBezTo>
                <a:cubicBezTo>
                  <a:pt x="18985" y="13268"/>
                  <a:pt x="18990" y="13642"/>
                  <a:pt x="19032" y="13567"/>
                </a:cubicBezTo>
                <a:cubicBezTo>
                  <a:pt x="19079" y="13483"/>
                  <a:pt x="19064" y="13247"/>
                  <a:pt x="19056" y="13135"/>
                </a:cubicBezTo>
                <a:cubicBezTo>
                  <a:pt x="19168" y="13020"/>
                  <a:pt x="19069" y="13554"/>
                  <a:pt x="19225" y="13356"/>
                </a:cubicBezTo>
                <a:cubicBezTo>
                  <a:pt x="19254" y="13318"/>
                  <a:pt x="19166" y="13043"/>
                  <a:pt x="19152" y="13001"/>
                </a:cubicBezTo>
                <a:cubicBezTo>
                  <a:pt x="19127" y="12928"/>
                  <a:pt x="19281" y="12842"/>
                  <a:pt x="19285" y="12783"/>
                </a:cubicBezTo>
                <a:cubicBezTo>
                  <a:pt x="19290" y="12728"/>
                  <a:pt x="18962" y="13035"/>
                  <a:pt x="19041" y="12636"/>
                </a:cubicBezTo>
                <a:cubicBezTo>
                  <a:pt x="19061" y="12537"/>
                  <a:pt x="19207" y="12583"/>
                  <a:pt x="19245" y="12590"/>
                </a:cubicBezTo>
                <a:cubicBezTo>
                  <a:pt x="19291" y="12600"/>
                  <a:pt x="19341" y="12637"/>
                  <a:pt x="19377" y="12554"/>
                </a:cubicBezTo>
                <a:cubicBezTo>
                  <a:pt x="19379" y="12547"/>
                  <a:pt x="19448" y="12346"/>
                  <a:pt x="19414" y="12369"/>
                </a:cubicBezTo>
                <a:close/>
                <a:moveTo>
                  <a:pt x="6410" y="12582"/>
                </a:moveTo>
                <a:cubicBezTo>
                  <a:pt x="6394" y="12666"/>
                  <a:pt x="6392" y="12700"/>
                  <a:pt x="6354" y="12752"/>
                </a:cubicBezTo>
                <a:cubicBezTo>
                  <a:pt x="6365" y="12684"/>
                  <a:pt x="6387" y="12638"/>
                  <a:pt x="6410" y="12582"/>
                </a:cubicBezTo>
                <a:close/>
                <a:moveTo>
                  <a:pt x="19950" y="12675"/>
                </a:moveTo>
                <a:cubicBezTo>
                  <a:pt x="19920" y="12693"/>
                  <a:pt x="19910" y="12760"/>
                  <a:pt x="19890" y="12760"/>
                </a:cubicBezTo>
                <a:cubicBezTo>
                  <a:pt x="19882" y="12752"/>
                  <a:pt x="19854" y="12743"/>
                  <a:pt x="19849" y="12770"/>
                </a:cubicBezTo>
                <a:cubicBezTo>
                  <a:pt x="19779" y="12694"/>
                  <a:pt x="19912" y="13030"/>
                  <a:pt x="19946" y="13045"/>
                </a:cubicBezTo>
                <a:cubicBezTo>
                  <a:pt x="19889" y="13066"/>
                  <a:pt x="19956" y="13213"/>
                  <a:pt x="19963" y="13271"/>
                </a:cubicBezTo>
                <a:cubicBezTo>
                  <a:pt x="19988" y="13472"/>
                  <a:pt x="20026" y="13261"/>
                  <a:pt x="20047" y="13261"/>
                </a:cubicBezTo>
                <a:cubicBezTo>
                  <a:pt x="20083" y="13261"/>
                  <a:pt x="20214" y="13431"/>
                  <a:pt x="20257" y="13462"/>
                </a:cubicBezTo>
                <a:cubicBezTo>
                  <a:pt x="20303" y="13494"/>
                  <a:pt x="20325" y="13507"/>
                  <a:pt x="20354" y="13590"/>
                </a:cubicBezTo>
                <a:cubicBezTo>
                  <a:pt x="20366" y="13625"/>
                  <a:pt x="20365" y="13700"/>
                  <a:pt x="20387" y="13724"/>
                </a:cubicBezTo>
                <a:cubicBezTo>
                  <a:pt x="20384" y="13751"/>
                  <a:pt x="20381" y="13771"/>
                  <a:pt x="20386" y="13798"/>
                </a:cubicBezTo>
                <a:cubicBezTo>
                  <a:pt x="20329" y="13819"/>
                  <a:pt x="20291" y="13920"/>
                  <a:pt x="20296" y="14030"/>
                </a:cubicBezTo>
                <a:cubicBezTo>
                  <a:pt x="20346" y="14035"/>
                  <a:pt x="20406" y="13996"/>
                  <a:pt x="20432" y="13996"/>
                </a:cubicBezTo>
                <a:cubicBezTo>
                  <a:pt x="20432" y="13937"/>
                  <a:pt x="20553" y="14176"/>
                  <a:pt x="20560" y="14192"/>
                </a:cubicBezTo>
                <a:cubicBezTo>
                  <a:pt x="20563" y="14158"/>
                  <a:pt x="20564" y="14121"/>
                  <a:pt x="20566" y="14086"/>
                </a:cubicBezTo>
                <a:cubicBezTo>
                  <a:pt x="20634" y="14136"/>
                  <a:pt x="20782" y="14138"/>
                  <a:pt x="20737" y="13960"/>
                </a:cubicBezTo>
                <a:cubicBezTo>
                  <a:pt x="20856" y="13798"/>
                  <a:pt x="20902" y="13928"/>
                  <a:pt x="20975" y="14104"/>
                </a:cubicBezTo>
                <a:cubicBezTo>
                  <a:pt x="21013" y="14222"/>
                  <a:pt x="21155" y="14359"/>
                  <a:pt x="21236" y="14359"/>
                </a:cubicBezTo>
                <a:cubicBezTo>
                  <a:pt x="21326" y="14359"/>
                  <a:pt x="21216" y="14111"/>
                  <a:pt x="21174" y="14109"/>
                </a:cubicBezTo>
                <a:cubicBezTo>
                  <a:pt x="21188" y="14042"/>
                  <a:pt x="21162" y="14016"/>
                  <a:pt x="21134" y="14022"/>
                </a:cubicBezTo>
                <a:cubicBezTo>
                  <a:pt x="21125" y="14018"/>
                  <a:pt x="21040" y="13759"/>
                  <a:pt x="21031" y="13714"/>
                </a:cubicBezTo>
                <a:cubicBezTo>
                  <a:pt x="21053" y="13706"/>
                  <a:pt x="21075" y="13714"/>
                  <a:pt x="21097" y="13708"/>
                </a:cubicBezTo>
                <a:cubicBezTo>
                  <a:pt x="21114" y="13579"/>
                  <a:pt x="21017" y="13436"/>
                  <a:pt x="20955" y="13449"/>
                </a:cubicBezTo>
                <a:cubicBezTo>
                  <a:pt x="20975" y="13380"/>
                  <a:pt x="20907" y="13207"/>
                  <a:pt x="20869" y="13228"/>
                </a:cubicBezTo>
                <a:cubicBezTo>
                  <a:pt x="20860" y="13146"/>
                  <a:pt x="20622" y="12997"/>
                  <a:pt x="20577" y="12986"/>
                </a:cubicBezTo>
                <a:cubicBezTo>
                  <a:pt x="20577" y="13001"/>
                  <a:pt x="20577" y="13024"/>
                  <a:pt x="20577" y="13040"/>
                </a:cubicBezTo>
                <a:cubicBezTo>
                  <a:pt x="20569" y="13034"/>
                  <a:pt x="20575" y="13026"/>
                  <a:pt x="20553" y="13017"/>
                </a:cubicBezTo>
                <a:cubicBezTo>
                  <a:pt x="20454" y="12982"/>
                  <a:pt x="20380" y="12786"/>
                  <a:pt x="20283" y="12899"/>
                </a:cubicBezTo>
                <a:lnTo>
                  <a:pt x="20285" y="12924"/>
                </a:lnTo>
                <a:lnTo>
                  <a:pt x="20277" y="12932"/>
                </a:lnTo>
                <a:cubicBezTo>
                  <a:pt x="20280" y="12939"/>
                  <a:pt x="20283" y="12949"/>
                  <a:pt x="20284" y="12958"/>
                </a:cubicBezTo>
                <a:cubicBezTo>
                  <a:pt x="20236" y="12981"/>
                  <a:pt x="20195" y="13153"/>
                  <a:pt x="20160" y="13153"/>
                </a:cubicBezTo>
                <a:cubicBezTo>
                  <a:pt x="20169" y="13153"/>
                  <a:pt x="20103" y="12986"/>
                  <a:pt x="20103" y="13019"/>
                </a:cubicBezTo>
                <a:cubicBezTo>
                  <a:pt x="20079" y="12937"/>
                  <a:pt x="20140" y="12719"/>
                  <a:pt x="20054" y="12719"/>
                </a:cubicBezTo>
                <a:cubicBezTo>
                  <a:pt x="20045" y="12706"/>
                  <a:pt x="19995" y="12684"/>
                  <a:pt x="19985" y="12678"/>
                </a:cubicBezTo>
                <a:cubicBezTo>
                  <a:pt x="19970" y="12668"/>
                  <a:pt x="19959" y="12669"/>
                  <a:pt x="19950" y="12675"/>
                </a:cubicBezTo>
                <a:close/>
                <a:moveTo>
                  <a:pt x="21278" y="13045"/>
                </a:moveTo>
                <a:cubicBezTo>
                  <a:pt x="21306" y="13175"/>
                  <a:pt x="21400" y="13172"/>
                  <a:pt x="21428" y="13315"/>
                </a:cubicBezTo>
                <a:cubicBezTo>
                  <a:pt x="21375" y="13168"/>
                  <a:pt x="21368" y="13398"/>
                  <a:pt x="21354" y="13410"/>
                </a:cubicBezTo>
                <a:cubicBezTo>
                  <a:pt x="21270" y="13481"/>
                  <a:pt x="21221" y="13486"/>
                  <a:pt x="21125" y="13503"/>
                </a:cubicBezTo>
                <a:cubicBezTo>
                  <a:pt x="21120" y="13530"/>
                  <a:pt x="21191" y="13578"/>
                  <a:pt x="21203" y="13588"/>
                </a:cubicBezTo>
                <a:cubicBezTo>
                  <a:pt x="21268" y="13637"/>
                  <a:pt x="21436" y="13512"/>
                  <a:pt x="21433" y="13346"/>
                </a:cubicBezTo>
                <a:cubicBezTo>
                  <a:pt x="21432" y="13378"/>
                  <a:pt x="21436" y="13404"/>
                  <a:pt x="21446" y="13426"/>
                </a:cubicBezTo>
                <a:cubicBezTo>
                  <a:pt x="21529" y="13282"/>
                  <a:pt x="21326" y="13087"/>
                  <a:pt x="21278" y="13045"/>
                </a:cubicBezTo>
                <a:close/>
                <a:moveTo>
                  <a:pt x="19704" y="13089"/>
                </a:moveTo>
                <a:cubicBezTo>
                  <a:pt x="19667" y="13084"/>
                  <a:pt x="19632" y="13092"/>
                  <a:pt x="19627" y="13130"/>
                </a:cubicBezTo>
                <a:cubicBezTo>
                  <a:pt x="19624" y="13165"/>
                  <a:pt x="19802" y="13239"/>
                  <a:pt x="19824" y="13253"/>
                </a:cubicBezTo>
                <a:cubicBezTo>
                  <a:pt x="19835" y="13199"/>
                  <a:pt x="19824" y="13158"/>
                  <a:pt x="19791" y="13125"/>
                </a:cubicBezTo>
                <a:cubicBezTo>
                  <a:pt x="19790" y="13124"/>
                  <a:pt x="19791" y="13125"/>
                  <a:pt x="19789" y="13122"/>
                </a:cubicBezTo>
                <a:cubicBezTo>
                  <a:pt x="19778" y="13112"/>
                  <a:pt x="19741" y="13094"/>
                  <a:pt x="19704" y="13089"/>
                </a:cubicBezTo>
                <a:close/>
                <a:moveTo>
                  <a:pt x="19494" y="13148"/>
                </a:moveTo>
                <a:cubicBezTo>
                  <a:pt x="19472" y="13141"/>
                  <a:pt x="19451" y="13151"/>
                  <a:pt x="19453" y="13192"/>
                </a:cubicBezTo>
                <a:cubicBezTo>
                  <a:pt x="19459" y="13268"/>
                  <a:pt x="19538" y="13301"/>
                  <a:pt x="19538" y="13223"/>
                </a:cubicBezTo>
                <a:lnTo>
                  <a:pt x="19538" y="13207"/>
                </a:lnTo>
                <a:cubicBezTo>
                  <a:pt x="19538" y="13179"/>
                  <a:pt x="19516" y="13155"/>
                  <a:pt x="19494" y="13148"/>
                </a:cubicBezTo>
                <a:close/>
                <a:moveTo>
                  <a:pt x="19245" y="13395"/>
                </a:moveTo>
                <a:cubicBezTo>
                  <a:pt x="19234" y="13383"/>
                  <a:pt x="19226" y="13398"/>
                  <a:pt x="19226" y="13480"/>
                </a:cubicBezTo>
                <a:cubicBezTo>
                  <a:pt x="19226" y="13610"/>
                  <a:pt x="19292" y="13578"/>
                  <a:pt x="19276" y="13485"/>
                </a:cubicBezTo>
                <a:cubicBezTo>
                  <a:pt x="19276" y="13486"/>
                  <a:pt x="19275" y="13486"/>
                  <a:pt x="19275" y="13485"/>
                </a:cubicBezTo>
                <a:cubicBezTo>
                  <a:pt x="19273" y="13477"/>
                  <a:pt x="19274" y="13479"/>
                  <a:pt x="19275" y="13482"/>
                </a:cubicBezTo>
                <a:cubicBezTo>
                  <a:pt x="19268" y="13449"/>
                  <a:pt x="19255" y="13407"/>
                  <a:pt x="19245" y="13395"/>
                </a:cubicBezTo>
                <a:close/>
                <a:moveTo>
                  <a:pt x="18008" y="13629"/>
                </a:moveTo>
                <a:cubicBezTo>
                  <a:pt x="17987" y="13643"/>
                  <a:pt x="17969" y="13679"/>
                  <a:pt x="17959" y="13750"/>
                </a:cubicBezTo>
                <a:cubicBezTo>
                  <a:pt x="18014" y="13751"/>
                  <a:pt x="18075" y="13861"/>
                  <a:pt x="18133" y="13891"/>
                </a:cubicBezTo>
                <a:cubicBezTo>
                  <a:pt x="18228" y="13940"/>
                  <a:pt x="18347" y="13983"/>
                  <a:pt x="18446" y="14001"/>
                </a:cubicBezTo>
                <a:cubicBezTo>
                  <a:pt x="18471" y="14007"/>
                  <a:pt x="18609" y="14081"/>
                  <a:pt x="18619" y="14043"/>
                </a:cubicBezTo>
                <a:cubicBezTo>
                  <a:pt x="18615" y="14058"/>
                  <a:pt x="18755" y="14038"/>
                  <a:pt x="18679" y="13973"/>
                </a:cubicBezTo>
                <a:cubicBezTo>
                  <a:pt x="18644" y="13944"/>
                  <a:pt x="18525" y="13919"/>
                  <a:pt x="18502" y="13868"/>
                </a:cubicBezTo>
                <a:cubicBezTo>
                  <a:pt x="18472" y="13799"/>
                  <a:pt x="18594" y="13812"/>
                  <a:pt x="18583" y="13773"/>
                </a:cubicBezTo>
                <a:cubicBezTo>
                  <a:pt x="18575" y="13745"/>
                  <a:pt x="18414" y="13774"/>
                  <a:pt x="18379" y="13732"/>
                </a:cubicBezTo>
                <a:cubicBezTo>
                  <a:pt x="18330" y="13671"/>
                  <a:pt x="18309" y="13814"/>
                  <a:pt x="18226" y="13768"/>
                </a:cubicBezTo>
                <a:cubicBezTo>
                  <a:pt x="18177" y="13740"/>
                  <a:pt x="18074" y="13586"/>
                  <a:pt x="18008" y="13629"/>
                </a:cubicBezTo>
                <a:close/>
                <a:moveTo>
                  <a:pt x="20643" y="14390"/>
                </a:moveTo>
                <a:cubicBezTo>
                  <a:pt x="20630" y="14408"/>
                  <a:pt x="20613" y="14484"/>
                  <a:pt x="20585" y="14564"/>
                </a:cubicBezTo>
                <a:cubicBezTo>
                  <a:pt x="20565" y="14623"/>
                  <a:pt x="20545" y="14796"/>
                  <a:pt x="20541" y="14870"/>
                </a:cubicBezTo>
                <a:cubicBezTo>
                  <a:pt x="20534" y="15024"/>
                  <a:pt x="20527" y="15376"/>
                  <a:pt x="20441" y="15456"/>
                </a:cubicBezTo>
                <a:cubicBezTo>
                  <a:pt x="20361" y="15532"/>
                  <a:pt x="20332" y="15372"/>
                  <a:pt x="20273" y="15315"/>
                </a:cubicBezTo>
                <a:cubicBezTo>
                  <a:pt x="20244" y="15287"/>
                  <a:pt x="20156" y="15177"/>
                  <a:pt x="20135" y="15130"/>
                </a:cubicBezTo>
                <a:cubicBezTo>
                  <a:pt x="20067" y="14979"/>
                  <a:pt x="20137" y="14987"/>
                  <a:pt x="20137" y="14834"/>
                </a:cubicBezTo>
                <a:cubicBezTo>
                  <a:pt x="20137" y="14759"/>
                  <a:pt x="20239" y="14656"/>
                  <a:pt x="20217" y="14598"/>
                </a:cubicBezTo>
                <a:cubicBezTo>
                  <a:pt x="20178" y="14499"/>
                  <a:pt x="20142" y="14583"/>
                  <a:pt x="20098" y="14603"/>
                </a:cubicBezTo>
                <a:cubicBezTo>
                  <a:pt x="20091" y="14606"/>
                  <a:pt x="20005" y="14546"/>
                  <a:pt x="19997" y="14539"/>
                </a:cubicBezTo>
                <a:cubicBezTo>
                  <a:pt x="19967" y="14516"/>
                  <a:pt x="19941" y="14482"/>
                  <a:pt x="19918" y="14438"/>
                </a:cubicBezTo>
                <a:cubicBezTo>
                  <a:pt x="19898" y="14400"/>
                  <a:pt x="19849" y="14433"/>
                  <a:pt x="19864" y="14456"/>
                </a:cubicBezTo>
                <a:cubicBezTo>
                  <a:pt x="19971" y="14625"/>
                  <a:pt x="19844" y="14540"/>
                  <a:pt x="19783" y="14618"/>
                </a:cubicBezTo>
                <a:cubicBezTo>
                  <a:pt x="19725" y="14693"/>
                  <a:pt x="19651" y="14871"/>
                  <a:pt x="19671" y="14991"/>
                </a:cubicBezTo>
                <a:cubicBezTo>
                  <a:pt x="19680" y="15041"/>
                  <a:pt x="19557" y="14990"/>
                  <a:pt x="19557" y="15032"/>
                </a:cubicBezTo>
                <a:cubicBezTo>
                  <a:pt x="19552" y="14627"/>
                  <a:pt x="19350" y="15030"/>
                  <a:pt x="19296" y="15086"/>
                </a:cubicBezTo>
                <a:cubicBezTo>
                  <a:pt x="19254" y="15130"/>
                  <a:pt x="19283" y="15271"/>
                  <a:pt x="19233" y="15243"/>
                </a:cubicBezTo>
                <a:cubicBezTo>
                  <a:pt x="19158" y="15202"/>
                  <a:pt x="19220" y="15427"/>
                  <a:pt x="19200" y="15346"/>
                </a:cubicBezTo>
                <a:cubicBezTo>
                  <a:pt x="19196" y="15376"/>
                  <a:pt x="19191" y="15408"/>
                  <a:pt x="19188" y="15438"/>
                </a:cubicBezTo>
                <a:cubicBezTo>
                  <a:pt x="19175" y="15385"/>
                  <a:pt x="19166" y="15331"/>
                  <a:pt x="19155" y="15276"/>
                </a:cubicBezTo>
                <a:cubicBezTo>
                  <a:pt x="19148" y="15252"/>
                  <a:pt x="19047" y="15608"/>
                  <a:pt x="19038" y="15624"/>
                </a:cubicBezTo>
                <a:cubicBezTo>
                  <a:pt x="18969" y="15751"/>
                  <a:pt x="18966" y="15865"/>
                  <a:pt x="18836" y="15847"/>
                </a:cubicBezTo>
                <a:cubicBezTo>
                  <a:pt x="18819" y="15845"/>
                  <a:pt x="18760" y="15912"/>
                  <a:pt x="18744" y="15927"/>
                </a:cubicBezTo>
                <a:cubicBezTo>
                  <a:pt x="18697" y="15971"/>
                  <a:pt x="18652" y="15927"/>
                  <a:pt x="18612" y="15983"/>
                </a:cubicBezTo>
                <a:cubicBezTo>
                  <a:pt x="18570" y="16042"/>
                  <a:pt x="18486" y="16218"/>
                  <a:pt x="18440" y="16240"/>
                </a:cubicBezTo>
                <a:cubicBezTo>
                  <a:pt x="18432" y="16244"/>
                  <a:pt x="18429" y="16214"/>
                  <a:pt x="18427" y="16189"/>
                </a:cubicBezTo>
                <a:cubicBezTo>
                  <a:pt x="18395" y="16223"/>
                  <a:pt x="18407" y="16392"/>
                  <a:pt x="18385" y="16436"/>
                </a:cubicBezTo>
                <a:cubicBezTo>
                  <a:pt x="18309" y="16588"/>
                  <a:pt x="18431" y="16751"/>
                  <a:pt x="18379" y="16870"/>
                </a:cubicBezTo>
                <a:cubicBezTo>
                  <a:pt x="18361" y="16913"/>
                  <a:pt x="18337" y="16734"/>
                  <a:pt x="18333" y="16767"/>
                </a:cubicBezTo>
                <a:cubicBezTo>
                  <a:pt x="18333" y="16766"/>
                  <a:pt x="18338" y="16852"/>
                  <a:pt x="18325" y="16837"/>
                </a:cubicBezTo>
                <a:cubicBezTo>
                  <a:pt x="18316" y="16826"/>
                  <a:pt x="18311" y="16757"/>
                  <a:pt x="18306" y="16755"/>
                </a:cubicBezTo>
                <a:cubicBezTo>
                  <a:pt x="18319" y="16762"/>
                  <a:pt x="18340" y="17172"/>
                  <a:pt x="18352" y="17238"/>
                </a:cubicBezTo>
                <a:cubicBezTo>
                  <a:pt x="18373" y="17358"/>
                  <a:pt x="18340" y="17456"/>
                  <a:pt x="18352" y="17572"/>
                </a:cubicBezTo>
                <a:cubicBezTo>
                  <a:pt x="18368" y="17732"/>
                  <a:pt x="18365" y="17832"/>
                  <a:pt x="18325" y="17983"/>
                </a:cubicBezTo>
                <a:cubicBezTo>
                  <a:pt x="18306" y="18055"/>
                  <a:pt x="18264" y="18039"/>
                  <a:pt x="18257" y="18086"/>
                </a:cubicBezTo>
                <a:cubicBezTo>
                  <a:pt x="18244" y="18166"/>
                  <a:pt x="18333" y="18305"/>
                  <a:pt x="18372" y="18297"/>
                </a:cubicBezTo>
                <a:cubicBezTo>
                  <a:pt x="18473" y="18276"/>
                  <a:pt x="18552" y="18104"/>
                  <a:pt x="18648" y="18096"/>
                </a:cubicBezTo>
                <a:cubicBezTo>
                  <a:pt x="18707" y="18092"/>
                  <a:pt x="18766" y="18111"/>
                  <a:pt x="18825" y="18107"/>
                </a:cubicBezTo>
                <a:cubicBezTo>
                  <a:pt x="18894" y="18102"/>
                  <a:pt x="18900" y="17956"/>
                  <a:pt x="18963" y="17935"/>
                </a:cubicBezTo>
                <a:cubicBezTo>
                  <a:pt x="19089" y="17891"/>
                  <a:pt x="19218" y="17747"/>
                  <a:pt x="19346" y="17734"/>
                </a:cubicBezTo>
                <a:cubicBezTo>
                  <a:pt x="19448" y="17724"/>
                  <a:pt x="19536" y="17764"/>
                  <a:pt x="19630" y="17845"/>
                </a:cubicBezTo>
                <a:cubicBezTo>
                  <a:pt x="19647" y="17859"/>
                  <a:pt x="19639" y="17956"/>
                  <a:pt x="19657" y="17996"/>
                </a:cubicBezTo>
                <a:cubicBezTo>
                  <a:pt x="19681" y="18052"/>
                  <a:pt x="19666" y="18219"/>
                  <a:pt x="19668" y="18279"/>
                </a:cubicBezTo>
                <a:cubicBezTo>
                  <a:pt x="19737" y="18159"/>
                  <a:pt x="19850" y="18077"/>
                  <a:pt x="19897" y="17919"/>
                </a:cubicBezTo>
                <a:cubicBezTo>
                  <a:pt x="19879" y="17979"/>
                  <a:pt x="19868" y="18053"/>
                  <a:pt x="19844" y="18120"/>
                </a:cubicBezTo>
                <a:cubicBezTo>
                  <a:pt x="19813" y="18207"/>
                  <a:pt x="19772" y="18255"/>
                  <a:pt x="19745" y="18330"/>
                </a:cubicBezTo>
                <a:cubicBezTo>
                  <a:pt x="19780" y="18335"/>
                  <a:pt x="19875" y="18169"/>
                  <a:pt x="19868" y="18163"/>
                </a:cubicBezTo>
                <a:cubicBezTo>
                  <a:pt x="19918" y="18207"/>
                  <a:pt x="19828" y="18357"/>
                  <a:pt x="19830" y="18382"/>
                </a:cubicBezTo>
                <a:cubicBezTo>
                  <a:pt x="19831" y="18401"/>
                  <a:pt x="19895" y="18378"/>
                  <a:pt x="19904" y="18444"/>
                </a:cubicBezTo>
                <a:cubicBezTo>
                  <a:pt x="19917" y="18543"/>
                  <a:pt x="19842" y="18695"/>
                  <a:pt x="19897" y="18770"/>
                </a:cubicBezTo>
                <a:cubicBezTo>
                  <a:pt x="19934" y="18820"/>
                  <a:pt x="20019" y="18886"/>
                  <a:pt x="20062" y="18901"/>
                </a:cubicBezTo>
                <a:cubicBezTo>
                  <a:pt x="20079" y="18907"/>
                  <a:pt x="20200" y="18758"/>
                  <a:pt x="20203" y="18780"/>
                </a:cubicBezTo>
                <a:cubicBezTo>
                  <a:pt x="20207" y="18811"/>
                  <a:pt x="20199" y="18940"/>
                  <a:pt x="20242" y="18947"/>
                </a:cubicBezTo>
                <a:cubicBezTo>
                  <a:pt x="20261" y="18951"/>
                  <a:pt x="20356" y="18813"/>
                  <a:pt x="20380" y="18793"/>
                </a:cubicBezTo>
                <a:cubicBezTo>
                  <a:pt x="20446" y="18738"/>
                  <a:pt x="20522" y="18773"/>
                  <a:pt x="20569" y="18662"/>
                </a:cubicBezTo>
                <a:cubicBezTo>
                  <a:pt x="20673" y="18419"/>
                  <a:pt x="20766" y="18090"/>
                  <a:pt x="20909" y="17922"/>
                </a:cubicBezTo>
                <a:cubicBezTo>
                  <a:pt x="20956" y="17866"/>
                  <a:pt x="21031" y="17716"/>
                  <a:pt x="21039" y="17605"/>
                </a:cubicBezTo>
                <a:cubicBezTo>
                  <a:pt x="21050" y="17463"/>
                  <a:pt x="21150" y="17378"/>
                  <a:pt x="21158" y="17235"/>
                </a:cubicBezTo>
                <a:cubicBezTo>
                  <a:pt x="21161" y="17186"/>
                  <a:pt x="21142" y="17048"/>
                  <a:pt x="21155" y="17012"/>
                </a:cubicBezTo>
                <a:cubicBezTo>
                  <a:pt x="21194" y="16905"/>
                  <a:pt x="21189" y="16738"/>
                  <a:pt x="21161" y="16626"/>
                </a:cubicBezTo>
                <a:cubicBezTo>
                  <a:pt x="21141" y="16549"/>
                  <a:pt x="21092" y="16519"/>
                  <a:pt x="21080" y="16428"/>
                </a:cubicBezTo>
                <a:cubicBezTo>
                  <a:pt x="21072" y="16361"/>
                  <a:pt x="21100" y="16189"/>
                  <a:pt x="21033" y="16194"/>
                </a:cubicBezTo>
                <a:cubicBezTo>
                  <a:pt x="21030" y="16213"/>
                  <a:pt x="21028" y="16232"/>
                  <a:pt x="21026" y="16251"/>
                </a:cubicBezTo>
                <a:cubicBezTo>
                  <a:pt x="21030" y="16243"/>
                  <a:pt x="20971" y="15987"/>
                  <a:pt x="20980" y="15937"/>
                </a:cubicBezTo>
                <a:cubicBezTo>
                  <a:pt x="20999" y="15830"/>
                  <a:pt x="20861" y="15775"/>
                  <a:pt x="20839" y="15719"/>
                </a:cubicBezTo>
                <a:cubicBezTo>
                  <a:pt x="20796" y="15611"/>
                  <a:pt x="20852" y="14935"/>
                  <a:pt x="20766" y="14922"/>
                </a:cubicBezTo>
                <a:cubicBezTo>
                  <a:pt x="20731" y="14916"/>
                  <a:pt x="20712" y="15018"/>
                  <a:pt x="20701" y="14891"/>
                </a:cubicBezTo>
                <a:cubicBezTo>
                  <a:pt x="20692" y="14781"/>
                  <a:pt x="20687" y="14667"/>
                  <a:pt x="20677" y="14557"/>
                </a:cubicBezTo>
                <a:cubicBezTo>
                  <a:pt x="20665" y="14410"/>
                  <a:pt x="20656" y="14371"/>
                  <a:pt x="20643" y="14390"/>
                </a:cubicBezTo>
                <a:close/>
                <a:moveTo>
                  <a:pt x="18427" y="16189"/>
                </a:moveTo>
                <a:cubicBezTo>
                  <a:pt x="18430" y="16185"/>
                  <a:pt x="18432" y="16176"/>
                  <a:pt x="18436" y="16176"/>
                </a:cubicBezTo>
                <a:lnTo>
                  <a:pt x="18424" y="16176"/>
                </a:lnTo>
                <a:cubicBezTo>
                  <a:pt x="18425" y="16138"/>
                  <a:pt x="18425" y="16160"/>
                  <a:pt x="18427" y="16189"/>
                </a:cubicBezTo>
                <a:close/>
                <a:moveTo>
                  <a:pt x="13765" y="14567"/>
                </a:moveTo>
                <a:cubicBezTo>
                  <a:pt x="13761" y="14570"/>
                  <a:pt x="13760" y="14584"/>
                  <a:pt x="13761" y="14608"/>
                </a:cubicBezTo>
                <a:cubicBezTo>
                  <a:pt x="13743" y="14681"/>
                  <a:pt x="13712" y="14768"/>
                  <a:pt x="13698" y="14832"/>
                </a:cubicBezTo>
                <a:cubicBezTo>
                  <a:pt x="13655" y="14744"/>
                  <a:pt x="13677" y="15000"/>
                  <a:pt x="13642" y="15017"/>
                </a:cubicBezTo>
                <a:cubicBezTo>
                  <a:pt x="13613" y="15029"/>
                  <a:pt x="13605" y="15069"/>
                  <a:pt x="13575" y="15112"/>
                </a:cubicBezTo>
                <a:cubicBezTo>
                  <a:pt x="13524" y="15177"/>
                  <a:pt x="13461" y="15192"/>
                  <a:pt x="13412" y="15253"/>
                </a:cubicBezTo>
                <a:cubicBezTo>
                  <a:pt x="13383" y="15291"/>
                  <a:pt x="13357" y="15526"/>
                  <a:pt x="13369" y="15598"/>
                </a:cubicBezTo>
                <a:cubicBezTo>
                  <a:pt x="13375" y="15799"/>
                  <a:pt x="13376" y="15849"/>
                  <a:pt x="13345" y="16035"/>
                </a:cubicBezTo>
                <a:cubicBezTo>
                  <a:pt x="13321" y="16181"/>
                  <a:pt x="13261" y="16253"/>
                  <a:pt x="13321" y="16433"/>
                </a:cubicBezTo>
                <a:cubicBezTo>
                  <a:pt x="13324" y="16438"/>
                  <a:pt x="13318" y="16581"/>
                  <a:pt x="13328" y="16626"/>
                </a:cubicBezTo>
                <a:cubicBezTo>
                  <a:pt x="13344" y="16699"/>
                  <a:pt x="13361" y="16730"/>
                  <a:pt x="13398" y="16773"/>
                </a:cubicBezTo>
                <a:cubicBezTo>
                  <a:pt x="13486" y="16874"/>
                  <a:pt x="13590" y="16638"/>
                  <a:pt x="13618" y="16495"/>
                </a:cubicBezTo>
                <a:cubicBezTo>
                  <a:pt x="13679" y="16217"/>
                  <a:pt x="13704" y="15905"/>
                  <a:pt x="13769" y="15626"/>
                </a:cubicBezTo>
                <a:cubicBezTo>
                  <a:pt x="13796" y="15510"/>
                  <a:pt x="13818" y="15313"/>
                  <a:pt x="13805" y="15184"/>
                </a:cubicBezTo>
                <a:cubicBezTo>
                  <a:pt x="13845" y="15276"/>
                  <a:pt x="13884" y="15146"/>
                  <a:pt x="13858" y="15068"/>
                </a:cubicBezTo>
                <a:cubicBezTo>
                  <a:pt x="13836" y="15006"/>
                  <a:pt x="13816" y="14748"/>
                  <a:pt x="13806" y="14657"/>
                </a:cubicBezTo>
                <a:cubicBezTo>
                  <a:pt x="13802" y="14624"/>
                  <a:pt x="13776" y="14556"/>
                  <a:pt x="13765" y="14567"/>
                </a:cubicBezTo>
                <a:close/>
                <a:moveTo>
                  <a:pt x="6186" y="18199"/>
                </a:moveTo>
                <a:cubicBezTo>
                  <a:pt x="6193" y="18199"/>
                  <a:pt x="6200" y="18197"/>
                  <a:pt x="6206" y="18207"/>
                </a:cubicBezTo>
                <a:cubicBezTo>
                  <a:pt x="6199" y="18202"/>
                  <a:pt x="6192" y="18199"/>
                  <a:pt x="6186" y="18199"/>
                </a:cubicBezTo>
                <a:close/>
                <a:moveTo>
                  <a:pt x="20289" y="19212"/>
                </a:moveTo>
                <a:cubicBezTo>
                  <a:pt x="20267" y="19219"/>
                  <a:pt x="20247" y="19232"/>
                  <a:pt x="20227" y="19248"/>
                </a:cubicBezTo>
                <a:cubicBezTo>
                  <a:pt x="20157" y="19264"/>
                  <a:pt x="20052" y="19124"/>
                  <a:pt x="20034" y="19323"/>
                </a:cubicBezTo>
                <a:cubicBezTo>
                  <a:pt x="20028" y="19397"/>
                  <a:pt x="19989" y="19598"/>
                  <a:pt x="20041" y="19647"/>
                </a:cubicBezTo>
                <a:cubicBezTo>
                  <a:pt x="20155" y="19754"/>
                  <a:pt x="20257" y="19205"/>
                  <a:pt x="20289" y="19212"/>
                </a:cubicBezTo>
                <a:close/>
                <a:moveTo>
                  <a:pt x="5309" y="19395"/>
                </a:moveTo>
                <a:cubicBezTo>
                  <a:pt x="5308" y="19404"/>
                  <a:pt x="5308" y="19414"/>
                  <a:pt x="5310" y="19423"/>
                </a:cubicBezTo>
                <a:lnTo>
                  <a:pt x="5305" y="19418"/>
                </a:lnTo>
                <a:cubicBezTo>
                  <a:pt x="5304" y="19416"/>
                  <a:pt x="5303" y="19412"/>
                  <a:pt x="5302" y="19408"/>
                </a:cubicBezTo>
                <a:cubicBezTo>
                  <a:pt x="5305" y="19404"/>
                  <a:pt x="5307" y="19399"/>
                  <a:pt x="5309" y="19395"/>
                </a:cubicBezTo>
                <a:close/>
              </a:path>
            </a:pathLst>
          </a:custGeom>
          <a:gradFill>
            <a:gsLst>
              <a:gs pos="0">
                <a:schemeClr val="accent1">
                  <a:alpha val="30000"/>
                </a:schemeClr>
              </a:gs>
              <a:gs pos="100000">
                <a:schemeClr val="accent1">
                  <a:hueOff val="738460"/>
                  <a:satOff val="-18692"/>
                  <a:lumOff val="-15001"/>
                  <a:alpha val="18000"/>
                </a:schemeClr>
              </a:gs>
            </a:gsLst>
            <a:lin ang="5400000"/>
          </a:gradFill>
          <a:ln w="12700">
            <a:miter lim="400000"/>
          </a:ln>
          <a:effectLst>
            <a:outerShdw blurRad="88900" dist="114300" dir="5400000" rotWithShape="0">
              <a:srgbClr val="000000">
                <a:alpha val="5110"/>
              </a:srgbClr>
            </a:outerShdw>
          </a:effectLst>
        </p:spPr>
        <p:txBody>
          <a:bodyPr lIns="0" tIns="0" rIns="0" bIns="0" anchor="ctr"/>
          <a:lstStyle/>
          <a:p>
            <a:pPr defTabSz="642937">
              <a:lnSpc>
                <a:spcPct val="80000"/>
              </a:lnSpc>
              <a:spcBef>
                <a:spcPts val="7700"/>
              </a:spcBef>
              <a:defRPr sz="7000">
                <a:solidFill>
                  <a:srgbClr val="333333"/>
                </a:solidFill>
                <a:latin typeface="Helvetica Neue Thin"/>
                <a:ea typeface="Helvetica Neue Thin"/>
                <a:cs typeface="Helvetica Neue Thin"/>
                <a:sym typeface="Helvetica Neue Thin"/>
              </a:defRPr>
            </a:pPr>
            <a:endParaRPr/>
          </a:p>
        </p:txBody>
      </p:sp>
      <p:sp>
        <p:nvSpPr>
          <p:cNvPr id="5" name="Body Level One…"/>
          <p:cNvSpPr txBox="1">
            <a:spLocks noGrp="1"/>
          </p:cNvSpPr>
          <p:nvPr>
            <p:ph type="body" idx="1"/>
          </p:nvPr>
        </p:nvSpPr>
        <p:spPr>
          <a:xfrm>
            <a:off x="1231900" y="2844800"/>
            <a:ext cx="21907500" cy="944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950790" y="13049250"/>
            <a:ext cx="431293" cy="520701"/>
          </a:xfrm>
          <a:prstGeom prst="rect">
            <a:avLst/>
          </a:prstGeom>
          <a:ln w="12700">
            <a:miter lim="400000"/>
          </a:ln>
        </p:spPr>
        <p:txBody>
          <a:bodyPr wrap="none" lIns="50800" tIns="50800" rIns="50800" bIns="50800" anchor="ctr">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7" r:id="rId5"/>
    <p:sldLayoutId id="2147483660" r:id="rId6"/>
    <p:sldLayoutId id="2147483662" r:id="rId7"/>
    <p:sldLayoutId id="2147483663" r:id="rId8"/>
    <p:sldLayoutId id="2147483664" r:id="rId9"/>
  </p:sldLayoutIdLst>
  <p:transition spd="med"/>
  <p:txStyles>
    <p:titleStyle>
      <a:lvl1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1pPr>
      <a:lvl2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2pPr>
      <a:lvl3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3pPr>
      <a:lvl4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4pPr>
      <a:lvl5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5pPr>
      <a:lvl6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6pPr>
      <a:lvl7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7pPr>
      <a:lvl8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8pPr>
      <a:lvl9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9pPr>
    </p:titleStyle>
    <p:bodyStyle>
      <a:lvl1pPr marL="635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1pPr>
      <a:lvl2pPr marL="1270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2pPr>
      <a:lvl3pPr marL="1905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3pPr>
      <a:lvl4pPr marL="2540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4pPr>
      <a:lvl5pPr marL="3175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5pPr>
      <a:lvl6pPr marL="3810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6pPr>
      <a:lvl7pPr marL="4445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7pPr>
      <a:lvl8pPr marL="5080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8pPr>
      <a:lvl9pPr marL="5715000" marR="0" indent="-635000" algn="l" defTabSz="825500" latinLnBrk="0">
        <a:lnSpc>
          <a:spcPct val="100000"/>
        </a:lnSpc>
        <a:spcBef>
          <a:spcPts val="5900"/>
        </a:spcBef>
        <a:spcAft>
          <a:spcPts val="0"/>
        </a:spcAft>
        <a:buClrTx/>
        <a:buSzPct val="90000"/>
        <a:buFontTx/>
        <a:buChar char="•"/>
        <a:tabLst/>
        <a:defRPr sz="5000" b="0" i="0" u="none" strike="noStrike" cap="none" spc="0" baseline="0">
          <a:solidFill>
            <a:srgbClr val="FFFFFF"/>
          </a:solidFill>
          <a:uFillTx/>
          <a:latin typeface="+mn-lt"/>
          <a:ea typeface="+mn-ea"/>
          <a:cs typeface="+mn-cs"/>
          <a:sym typeface="Avenir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veni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53746"/>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D8F43D5-5BFD-4BF2-84B6-765754CAF916}"/>
              </a:ext>
            </a:extLst>
          </p:cNvPr>
          <p:cNvPicPr>
            <a:picLocks noChangeAspect="1"/>
          </p:cNvPicPr>
          <p:nvPr userDrawn="1"/>
        </p:nvPicPr>
        <p:blipFill rotWithShape="1">
          <a:blip r:embed="rId22" cstate="hqprint">
            <a:extLst>
              <a:ext uri="{28A0092B-C50C-407E-A947-70E740481C1C}">
                <a14:useLocalDpi xmlns:a14="http://schemas.microsoft.com/office/drawing/2010/main"/>
              </a:ext>
              <a:ext uri="{96DAC541-7B7A-43D3-8B79-37D633B846F1}">
                <asvg:svgBlip xmlns:asvg="http://schemas.microsoft.com/office/drawing/2016/SVG/main" xmlns="" r:embed="rId23"/>
              </a:ext>
            </a:extLst>
          </a:blip>
          <a:srcRect l="539"/>
          <a:stretch/>
        </p:blipFill>
        <p:spPr>
          <a:xfrm>
            <a:off x="0" y="2"/>
            <a:ext cx="24384000" cy="13722168"/>
          </a:xfrm>
          <a:prstGeom prst="rect">
            <a:avLst/>
          </a:prstGeom>
        </p:spPr>
      </p:pic>
      <p:sp>
        <p:nvSpPr>
          <p:cNvPr id="4" name="TextBox 3">
            <a:extLst>
              <a:ext uri="{FF2B5EF4-FFF2-40B4-BE49-F238E27FC236}">
                <a16:creationId xmlns:a16="http://schemas.microsoft.com/office/drawing/2014/main" id="{9B9B9472-240E-4BB3-9B40-95093EAA715B}"/>
              </a:ext>
            </a:extLst>
          </p:cNvPr>
          <p:cNvSpPr txBox="1"/>
          <p:nvPr userDrawn="1"/>
        </p:nvSpPr>
        <p:spPr>
          <a:xfrm>
            <a:off x="16465159" y="12692357"/>
            <a:ext cx="4540642" cy="383182"/>
          </a:xfrm>
          <a:prstGeom prst="rect">
            <a:avLst/>
          </a:prstGeom>
          <a:noFill/>
        </p:spPr>
        <p:txBody>
          <a:bodyPr wrap="square" rtlCol="0">
            <a:spAutoFit/>
          </a:bodyPr>
          <a:lstStyle/>
          <a:p>
            <a:pPr marL="0" marR="0" lvl="0" indent="0" algn="l" defTabSz="914378" rtl="0" eaLnBrk="1" fontAlgn="auto" latinLnBrk="0" hangingPunct="1">
              <a:lnSpc>
                <a:spcPct val="90000"/>
              </a:lnSpc>
              <a:spcBef>
                <a:spcPts val="600"/>
              </a:spcBef>
              <a:spcAft>
                <a:spcPts val="0"/>
              </a:spcAft>
              <a:buClrTx/>
              <a:buSzTx/>
              <a:buFontTx/>
              <a:buNone/>
              <a:tabLst/>
              <a:defRPr/>
            </a:pPr>
            <a:r>
              <a:rPr kumimoji="0" lang="en-US" sz="2100" b="0" i="0" u="none" strike="noStrike" kern="1200" cap="none" spc="0" normalizeH="0" baseline="0" noProof="0" dirty="0">
                <a:ln>
                  <a:noFill/>
                </a:ln>
                <a:solidFill>
                  <a:srgbClr val="FFFFFF">
                    <a:lumMod val="75000"/>
                  </a:srgbClr>
                </a:solidFill>
                <a:effectLst/>
                <a:uLnTx/>
                <a:uFillTx/>
                <a:latin typeface="Arial" panose="020B0604020202020204"/>
                <a:ea typeface="+mn-ea"/>
                <a:cs typeface="Arial" panose="020B0604020202020204" pitchFamily="34" charset="0"/>
              </a:rPr>
              <a:t>© Fortinet Inc. All Rights Reserved.</a:t>
            </a:r>
          </a:p>
        </p:txBody>
      </p:sp>
      <p:pic>
        <p:nvPicPr>
          <p:cNvPr id="5" name="Graphic 4">
            <a:extLst>
              <a:ext uri="{FF2B5EF4-FFF2-40B4-BE49-F238E27FC236}">
                <a16:creationId xmlns:a16="http://schemas.microsoft.com/office/drawing/2014/main" id="{0E9223C5-B645-4048-AA44-6FADFB0A220D}"/>
              </a:ext>
            </a:extLst>
          </p:cNvPr>
          <p:cNvPicPr>
            <a:picLocks noChangeAspect="1"/>
          </p:cNvPicPr>
          <p:nvPr userDrawn="1"/>
        </p:nvPicPr>
        <p:blipFill>
          <a:blip r:embed="rId24">
            <a:extLst>
              <a:ext uri="{96DAC541-7B7A-43D3-8B79-37D633B846F1}">
                <asvg:svgBlip xmlns:asvg="http://schemas.microsoft.com/office/drawing/2016/SVG/main" xmlns="" r:embed="rId25"/>
              </a:ext>
            </a:extLst>
          </a:blip>
          <a:stretch>
            <a:fillRect/>
          </a:stretch>
        </p:blipFill>
        <p:spPr>
          <a:xfrm>
            <a:off x="1422401" y="12810420"/>
            <a:ext cx="2330450" cy="261056"/>
          </a:xfrm>
          <a:prstGeom prst="rect">
            <a:avLst/>
          </a:prstGeom>
        </p:spPr>
      </p:pic>
      <p:sp>
        <p:nvSpPr>
          <p:cNvPr id="2" name="Rectangle 26">
            <a:extLst>
              <a:ext uri="{FF2B5EF4-FFF2-40B4-BE49-F238E27FC236}">
                <a16:creationId xmlns:a16="http://schemas.microsoft.com/office/drawing/2014/main" id="{52302E55-288F-4245-9858-85200D222B20}"/>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663198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9" name="Picture 328">
            <a:extLst>
              <a:ext uri="{FF2B5EF4-FFF2-40B4-BE49-F238E27FC236}">
                <a16:creationId xmlns:a16="http://schemas.microsoft.com/office/drawing/2014/main" id="{50FAD43F-0A0F-41F7-897E-AD9670F0CB91}"/>
              </a:ext>
            </a:extLst>
          </p:cNvPr>
          <p:cNvPicPr>
            <a:picLocks noChangeAspect="1"/>
          </p:cNvPicPr>
          <p:nvPr userDrawn="1"/>
        </p:nvPicPr>
        <p:blipFill>
          <a:blip r:embed="rId32"/>
          <a:stretch>
            <a:fillRect/>
          </a:stretch>
        </p:blipFill>
        <p:spPr>
          <a:xfrm>
            <a:off x="0" y="17804"/>
            <a:ext cx="24384000" cy="13698196"/>
          </a:xfrm>
          <a:prstGeom prst="rect">
            <a:avLst/>
          </a:prstGeom>
        </p:spPr>
      </p:pic>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22346067" y="12611769"/>
            <a:ext cx="744374" cy="553970"/>
          </a:xfrm>
          <a:prstGeom prst="rect">
            <a:avLst/>
          </a:prstGeom>
          <a:extLst/>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5266C0E3-FCB2-4D10-9980-6DFC0D8FABCB}" type="slidenum">
              <a:rPr kumimoji="0" lang="en-US" sz="2200" b="0" i="0" u="none" strike="noStrike" kern="1200" cap="none" spc="0" normalizeH="0" baseline="0" noProof="0">
                <a:ln>
                  <a:noFill/>
                </a:ln>
                <a:solidFill>
                  <a:srgbClr val="DA291C"/>
                </a:solidFill>
                <a:effectLst/>
                <a:uLnTx/>
                <a:uFillTx/>
                <a:latin typeface="Arial" panose="020B060402020202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a:t>
            </a:fld>
            <a:endParaRPr kumimoji="0" lang="en-US" sz="2200" b="0" i="0" u="none" strike="noStrike" kern="1200" cap="none" spc="0" normalizeH="0" baseline="0" noProof="0" dirty="0">
              <a:ln>
                <a:noFill/>
              </a:ln>
              <a:solidFill>
                <a:srgbClr val="DA291C"/>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4569896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4E0551C6-C33C-43DD-A3DF-A24C4CB50E7D}" type="datetimeFigureOut">
              <a:rPr lang="zh-CN" altLang="en-US" kern="1200" smtClean="0">
                <a:solidFill>
                  <a:prstClr val="black">
                    <a:tint val="75000"/>
                  </a:prstClr>
                </a:solidFill>
              </a:rPr>
              <a:pPr defTabSz="1828800" hangingPunct="1"/>
              <a:t>2019/8/16</a:t>
            </a:fld>
            <a:endParaRPr lang="zh-CN" altLang="en-US" kern="1200">
              <a:solidFill>
                <a:prstClr val="black">
                  <a:tint val="75000"/>
                </a:prstClr>
              </a:solidFill>
            </a:endParaRPr>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zh-CN" altLang="en-US" kern="1200">
              <a:solidFill>
                <a:prstClr val="black">
                  <a:tint val="75000"/>
                </a:prstClr>
              </a:solidFill>
            </a:endParaRPr>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77D10CD0-033F-4A48-8761-5FF0C09A1299}" type="slidenum">
              <a:rPr lang="zh-CN" altLang="en-US" kern="1200" smtClean="0">
                <a:solidFill>
                  <a:prstClr val="black">
                    <a:tint val="75000"/>
                  </a:prstClr>
                </a:solidFill>
              </a:rPr>
              <a:pPr defTabSz="1828800" hangingPunct="1"/>
              <a:t>‹#›</a:t>
            </a:fld>
            <a:endParaRPr lang="zh-CN" altLang="en-US" kern="1200">
              <a:solidFill>
                <a:prstClr val="black">
                  <a:tint val="75000"/>
                </a:prstClr>
              </a:solidFill>
            </a:endParaRPr>
          </a:p>
        </p:txBody>
      </p:sp>
      <p:sp>
        <p:nvSpPr>
          <p:cNvPr id="7" name="斜纹 3"/>
          <p:cNvSpPr/>
          <p:nvPr userDrawn="1"/>
        </p:nvSpPr>
        <p:spPr>
          <a:xfrm>
            <a:off x="1" y="1"/>
            <a:ext cx="4136050" cy="3377682"/>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8076691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0.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71.xml"/><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1.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1.xml"/><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1.xml"/><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1.xm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1.xml"/><Relationship Id="rId5" Type="http://schemas.openxmlformats.org/officeDocument/2006/relationships/image" Target="../media/image94.pn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emf"/><Relationship Id="rId39" Type="http://schemas.openxmlformats.org/officeDocument/2006/relationships/image" Target="../media/image69.emf"/><Relationship Id="rId21" Type="http://schemas.openxmlformats.org/officeDocument/2006/relationships/image" Target="../media/image51.emf"/><Relationship Id="rId34" Type="http://schemas.openxmlformats.org/officeDocument/2006/relationships/image" Target="../media/image64.png"/><Relationship Id="rId42" Type="http://schemas.openxmlformats.org/officeDocument/2006/relationships/image" Target="../media/image72.emf"/><Relationship Id="rId47" Type="http://schemas.openxmlformats.org/officeDocument/2006/relationships/image" Target="../media/image79.emf"/><Relationship Id="rId7" Type="http://schemas.openxmlformats.org/officeDocument/2006/relationships/image" Target="../media/image37.pn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emf"/><Relationship Id="rId1" Type="http://schemas.openxmlformats.org/officeDocument/2006/relationships/slideLayout" Target="../slideLayouts/slideLayout7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emf"/><Relationship Id="rId32" Type="http://schemas.openxmlformats.org/officeDocument/2006/relationships/image" Target="../media/image62.emf"/><Relationship Id="rId37" Type="http://schemas.openxmlformats.org/officeDocument/2006/relationships/image" Target="../media/image67.emf"/><Relationship Id="rId40" Type="http://schemas.openxmlformats.org/officeDocument/2006/relationships/image" Target="../media/image70.emf"/><Relationship Id="rId45" Type="http://schemas.openxmlformats.org/officeDocument/2006/relationships/image" Target="../media/image74.emf"/><Relationship Id="rId5" Type="http://schemas.openxmlformats.org/officeDocument/2006/relationships/image" Target="../media/image35.emf"/><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emf"/><Relationship Id="rId36" Type="http://schemas.openxmlformats.org/officeDocument/2006/relationships/image" Target="../media/image66.emf"/><Relationship Id="rId10" Type="http://schemas.openxmlformats.org/officeDocument/2006/relationships/image" Target="../media/image40.emf"/><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3.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emf"/><Relationship Id="rId35" Type="http://schemas.openxmlformats.org/officeDocument/2006/relationships/image" Target="../media/image65.emf"/><Relationship Id="rId43" Type="http://schemas.openxmlformats.org/officeDocument/2006/relationships/image" Target="../media/image80.png"/><Relationship Id="rId8" Type="http://schemas.openxmlformats.org/officeDocument/2006/relationships/image" Target="../media/image38.emf"/><Relationship Id="rId3" Type="http://schemas.openxmlformats.org/officeDocument/2006/relationships/image" Target="../media/image33.png"/><Relationship Id="rId12" Type="http://schemas.openxmlformats.org/officeDocument/2006/relationships/image" Target="../media/image42.emf"/><Relationship Id="rId17" Type="http://schemas.openxmlformats.org/officeDocument/2006/relationships/image" Target="../media/image47.png"/><Relationship Id="rId25" Type="http://schemas.openxmlformats.org/officeDocument/2006/relationships/image" Target="../media/image55.emf"/><Relationship Id="rId33" Type="http://schemas.openxmlformats.org/officeDocument/2006/relationships/image" Target="../media/image63.png"/><Relationship Id="rId38" Type="http://schemas.openxmlformats.org/officeDocument/2006/relationships/image" Target="../media/image68.emf"/><Relationship Id="rId46" Type="http://schemas.openxmlformats.org/officeDocument/2006/relationships/image" Target="../media/image81.emf"/><Relationship Id="rId20" Type="http://schemas.openxmlformats.org/officeDocument/2006/relationships/image" Target="../media/image50.emf"/><Relationship Id="rId41" Type="http://schemas.openxmlformats.org/officeDocument/2006/relationships/image" Target="../media/image71.emf"/></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emf"/><Relationship Id="rId2" Type="http://schemas.openxmlformats.org/officeDocument/2006/relationships/notesSlide" Target="../notesSlides/notesSlide4.xml"/><Relationship Id="rId1" Type="http://schemas.openxmlformats.org/officeDocument/2006/relationships/slideLayout" Target="../slideLayouts/slideLayout8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emf"/><Relationship Id="rId39" Type="http://schemas.openxmlformats.org/officeDocument/2006/relationships/image" Target="../media/image69.emf"/><Relationship Id="rId21" Type="http://schemas.openxmlformats.org/officeDocument/2006/relationships/image" Target="../media/image51.emf"/><Relationship Id="rId34" Type="http://schemas.openxmlformats.org/officeDocument/2006/relationships/image" Target="../media/image64.png"/><Relationship Id="rId42" Type="http://schemas.openxmlformats.org/officeDocument/2006/relationships/image" Target="../media/image72.emf"/><Relationship Id="rId47" Type="http://schemas.openxmlformats.org/officeDocument/2006/relationships/image" Target="../media/image77.png"/><Relationship Id="rId50" Type="http://schemas.openxmlformats.org/officeDocument/2006/relationships/image" Target="../media/image79.emf"/><Relationship Id="rId7" Type="http://schemas.openxmlformats.org/officeDocument/2006/relationships/image" Target="../media/image37.pn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emf"/><Relationship Id="rId11" Type="http://schemas.openxmlformats.org/officeDocument/2006/relationships/image" Target="../media/image41.png"/><Relationship Id="rId24" Type="http://schemas.openxmlformats.org/officeDocument/2006/relationships/image" Target="../media/image54.emf"/><Relationship Id="rId32" Type="http://schemas.openxmlformats.org/officeDocument/2006/relationships/image" Target="../media/image62.emf"/><Relationship Id="rId37" Type="http://schemas.openxmlformats.org/officeDocument/2006/relationships/image" Target="../media/image67.emf"/><Relationship Id="rId40" Type="http://schemas.openxmlformats.org/officeDocument/2006/relationships/image" Target="../media/image70.emf"/><Relationship Id="rId45" Type="http://schemas.openxmlformats.org/officeDocument/2006/relationships/image" Target="../media/image75.png"/><Relationship Id="rId5" Type="http://schemas.openxmlformats.org/officeDocument/2006/relationships/image" Target="../media/image35.emf"/><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emf"/><Relationship Id="rId36" Type="http://schemas.openxmlformats.org/officeDocument/2006/relationships/image" Target="../media/image66.emf"/><Relationship Id="rId49" Type="http://schemas.openxmlformats.org/officeDocument/2006/relationships/image" Target="../media/image78.emf"/><Relationship Id="rId10" Type="http://schemas.openxmlformats.org/officeDocument/2006/relationships/image" Target="../media/image40.emf"/><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emf"/><Relationship Id="rId52" Type="http://schemas.openxmlformats.org/officeDocument/2006/relationships/image" Target="../media/image81.emf"/><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emf"/><Relationship Id="rId35" Type="http://schemas.openxmlformats.org/officeDocument/2006/relationships/image" Target="../media/image65.emf"/><Relationship Id="rId43" Type="http://schemas.openxmlformats.org/officeDocument/2006/relationships/image" Target="../media/image73.png"/><Relationship Id="rId48" Type="http://schemas.microsoft.com/office/2007/relationships/hdphoto" Target="../media/hdphoto1.wdp"/><Relationship Id="rId8" Type="http://schemas.openxmlformats.org/officeDocument/2006/relationships/image" Target="../media/image38.emf"/><Relationship Id="rId51" Type="http://schemas.openxmlformats.org/officeDocument/2006/relationships/image" Target="../media/image80.png"/><Relationship Id="rId3" Type="http://schemas.openxmlformats.org/officeDocument/2006/relationships/image" Target="../media/image33.png"/><Relationship Id="rId12" Type="http://schemas.openxmlformats.org/officeDocument/2006/relationships/image" Target="../media/image42.emf"/><Relationship Id="rId17" Type="http://schemas.openxmlformats.org/officeDocument/2006/relationships/image" Target="../media/image47.png"/><Relationship Id="rId25" Type="http://schemas.openxmlformats.org/officeDocument/2006/relationships/image" Target="../media/image55.emf"/><Relationship Id="rId33" Type="http://schemas.openxmlformats.org/officeDocument/2006/relationships/image" Target="../media/image63.png"/><Relationship Id="rId38" Type="http://schemas.openxmlformats.org/officeDocument/2006/relationships/image" Target="../media/image68.emf"/><Relationship Id="rId46" Type="http://schemas.openxmlformats.org/officeDocument/2006/relationships/image" Target="../media/image76.png"/><Relationship Id="rId20" Type="http://schemas.openxmlformats.org/officeDocument/2006/relationships/image" Target="../media/image50.emf"/><Relationship Id="rId41" Type="http://schemas.openxmlformats.org/officeDocument/2006/relationships/image" Target="../media/image71.emf"/><Relationship Id="rId1" Type="http://schemas.openxmlformats.org/officeDocument/2006/relationships/slideLayout" Target="../slideLayouts/slideLayout56.xml"/><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7.emf"/><Relationship Id="rId21" Type="http://schemas.openxmlformats.org/officeDocument/2006/relationships/image" Target="../media/image48.png"/><Relationship Id="rId34" Type="http://schemas.openxmlformats.org/officeDocument/2006/relationships/image" Target="../media/image62.emf"/><Relationship Id="rId42" Type="http://schemas.openxmlformats.org/officeDocument/2006/relationships/image" Target="../media/image70.emf"/><Relationship Id="rId47" Type="http://schemas.openxmlformats.org/officeDocument/2006/relationships/image" Target="../media/image75.png"/><Relationship Id="rId50" Type="http://schemas.microsoft.com/office/2007/relationships/hdphoto" Target="../media/hdphoto1.wdp"/><Relationship Id="rId7" Type="http://schemas.openxmlformats.org/officeDocument/2006/relationships/image" Target="../media/image33.png"/><Relationship Id="rId2" Type="http://schemas.openxmlformats.org/officeDocument/2006/relationships/image" Target="../media/image80.png"/><Relationship Id="rId16" Type="http://schemas.openxmlformats.org/officeDocument/2006/relationships/image" Target="../media/image43.png"/><Relationship Id="rId29" Type="http://schemas.openxmlformats.org/officeDocument/2006/relationships/image" Target="../media/image56.emf"/><Relationship Id="rId11" Type="http://schemas.openxmlformats.org/officeDocument/2006/relationships/image" Target="../media/image37.png"/><Relationship Id="rId24" Type="http://schemas.openxmlformats.org/officeDocument/2006/relationships/image" Target="../media/image51.emf"/><Relationship Id="rId32" Type="http://schemas.openxmlformats.org/officeDocument/2006/relationships/image" Target="../media/image60.emf"/><Relationship Id="rId37" Type="http://schemas.openxmlformats.org/officeDocument/2006/relationships/image" Target="../media/image65.emf"/><Relationship Id="rId40" Type="http://schemas.openxmlformats.org/officeDocument/2006/relationships/image" Target="../media/image68.emf"/><Relationship Id="rId45" Type="http://schemas.openxmlformats.org/officeDocument/2006/relationships/image" Target="../media/image73.png"/><Relationship Id="rId5" Type="http://schemas.openxmlformats.org/officeDocument/2006/relationships/image" Target="../media/image42.emf"/><Relationship Id="rId15" Type="http://schemas.openxmlformats.org/officeDocument/2006/relationships/image" Target="../media/image41.png"/><Relationship Id="rId23" Type="http://schemas.openxmlformats.org/officeDocument/2006/relationships/image" Target="../media/image50.emf"/><Relationship Id="rId28" Type="http://schemas.openxmlformats.org/officeDocument/2006/relationships/image" Target="../media/image55.emf"/><Relationship Id="rId36" Type="http://schemas.openxmlformats.org/officeDocument/2006/relationships/image" Target="../media/image64.png"/><Relationship Id="rId49" Type="http://schemas.openxmlformats.org/officeDocument/2006/relationships/image" Target="../media/image77.png"/><Relationship Id="rId10" Type="http://schemas.openxmlformats.org/officeDocument/2006/relationships/image" Target="../media/image36.png"/><Relationship Id="rId19" Type="http://schemas.openxmlformats.org/officeDocument/2006/relationships/image" Target="../media/image46.png"/><Relationship Id="rId31" Type="http://schemas.openxmlformats.org/officeDocument/2006/relationships/image" Target="../media/image59.emf"/><Relationship Id="rId44" Type="http://schemas.openxmlformats.org/officeDocument/2006/relationships/image" Target="../media/image72.emf"/><Relationship Id="rId4" Type="http://schemas.openxmlformats.org/officeDocument/2006/relationships/image" Target="../media/image81.emf"/><Relationship Id="rId9" Type="http://schemas.openxmlformats.org/officeDocument/2006/relationships/image" Target="../media/image35.emf"/><Relationship Id="rId14" Type="http://schemas.openxmlformats.org/officeDocument/2006/relationships/image" Target="../media/image40.emf"/><Relationship Id="rId22" Type="http://schemas.openxmlformats.org/officeDocument/2006/relationships/image" Target="../media/image49.png"/><Relationship Id="rId27" Type="http://schemas.openxmlformats.org/officeDocument/2006/relationships/image" Target="../media/image54.emf"/><Relationship Id="rId30" Type="http://schemas.openxmlformats.org/officeDocument/2006/relationships/image" Target="../media/image58.emf"/><Relationship Id="rId35" Type="http://schemas.openxmlformats.org/officeDocument/2006/relationships/image" Target="../media/image63.png"/><Relationship Id="rId43" Type="http://schemas.openxmlformats.org/officeDocument/2006/relationships/image" Target="../media/image71.emf"/><Relationship Id="rId48" Type="http://schemas.openxmlformats.org/officeDocument/2006/relationships/image" Target="../media/image76.png"/><Relationship Id="rId8" Type="http://schemas.openxmlformats.org/officeDocument/2006/relationships/image" Target="../media/image34.png"/><Relationship Id="rId51" Type="http://schemas.openxmlformats.org/officeDocument/2006/relationships/image" Target="../media/image79.emf"/><Relationship Id="rId3" Type="http://schemas.openxmlformats.org/officeDocument/2006/relationships/image" Target="../media/image57.png"/><Relationship Id="rId12" Type="http://schemas.openxmlformats.org/officeDocument/2006/relationships/image" Target="../media/image38.emf"/><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1.png"/><Relationship Id="rId38" Type="http://schemas.openxmlformats.org/officeDocument/2006/relationships/image" Target="../media/image66.emf"/><Relationship Id="rId46" Type="http://schemas.openxmlformats.org/officeDocument/2006/relationships/image" Target="../media/image74.emf"/><Relationship Id="rId20" Type="http://schemas.openxmlformats.org/officeDocument/2006/relationships/image" Target="../media/image47.png"/><Relationship Id="rId41" Type="http://schemas.openxmlformats.org/officeDocument/2006/relationships/image" Target="../media/image69.emf"/><Relationship Id="rId1" Type="http://schemas.openxmlformats.org/officeDocument/2006/relationships/slideLayout" Target="../slideLayouts/slideLayout56.xml"/><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p:cNvSpPr txBox="1">
            <a:spLocks noGrp="1"/>
          </p:cNvSpPr>
          <p:nvPr>
            <p:ph type="ctrTitle"/>
          </p:nvPr>
        </p:nvSpPr>
        <p:spPr>
          <a:xfrm>
            <a:off x="2996119" y="6311629"/>
            <a:ext cx="19307781" cy="3124200"/>
          </a:xfrm>
          <a:prstGeom prst="rect">
            <a:avLst/>
          </a:prstGeom>
        </p:spPr>
        <p:txBody>
          <a:bodyPr>
            <a:noAutofit/>
            <a:scene3d>
              <a:camera prst="orthographicFront"/>
              <a:lightRig rig="threePt" dir="t"/>
            </a:scene3d>
            <a:sp3d extrusionH="57150">
              <a:bevelT h="25400" prst="softRound"/>
            </a:sp3d>
          </a:bodyPr>
          <a:lstStyle/>
          <a:p>
            <a:r>
              <a:rPr lang="en-US" altLang="zh-CN" sz="9600" b="1" dirty="0" smtClean="0">
                <a:solidFill>
                  <a:schemeClr val="tx1"/>
                </a:solidFill>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Security Fabric</a:t>
            </a:r>
            <a:r>
              <a:rPr lang="en-US" altLang="zh-CN" sz="8000" b="1" dirty="0" smtClean="0">
                <a:solidFill>
                  <a:schemeClr val="tx1"/>
                </a:solidFill>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 </a:t>
            </a:r>
            <a:r>
              <a:rPr lang="en-US" altLang="zh-CN" sz="4000" b="1" dirty="0" smtClean="0">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
            </a:r>
            <a:br>
              <a:rPr lang="en-US" altLang="zh-CN" sz="4000" b="1" dirty="0" smtClean="0">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br>
            <a:r>
              <a:rPr lang="en-US" altLang="zh-CN" sz="4000" b="1" dirty="0" smtClean="0">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					   in </a:t>
            </a:r>
            <a:r>
              <a:rPr lang="en-US" altLang="zh-CN" sz="4000" b="1" dirty="0">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The </a:t>
            </a:r>
            <a:r>
              <a:rPr lang="en-US" altLang="zh-CN" sz="9600" b="1" dirty="0">
                <a:solidFill>
                  <a:srgbClr val="FFC000"/>
                </a:solidFill>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Real </a:t>
            </a:r>
            <a:r>
              <a:rPr lang="en-US" altLang="zh-CN" sz="9600" b="1" dirty="0" smtClean="0">
                <a:solidFill>
                  <a:srgbClr val="FFC000"/>
                </a:solidFill>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rPr>
              <a:t>World</a:t>
            </a:r>
            <a:endParaRPr sz="4000" b="1" dirty="0">
              <a:solidFill>
                <a:srgbClr val="FFC000"/>
              </a:solidFill>
              <a:effectLst>
                <a:outerShdw blurRad="50800" dist="38100" dir="5400000" algn="t" rotWithShape="0">
                  <a:prstClr val="black">
                    <a:alpha val="40000"/>
                  </a:prstClr>
                </a:outerShdw>
              </a:effectLst>
              <a:latin typeface="Arial Black" panose="020B0A04020102020204" pitchFamily="34" charset="0"/>
              <a:cs typeface="Helvetica" panose="020B0604020202020204" pitchFamily="34" charset="0"/>
            </a:endParaRPr>
          </a:p>
        </p:txBody>
      </p:sp>
      <p:pic>
        <p:nvPicPr>
          <p:cNvPr id="4" name="Graphic 2">
            <a:extLst>
              <a:ext uri="{FF2B5EF4-FFF2-40B4-BE49-F238E27FC236}">
                <a16:creationId xmlns:a16="http://schemas.microsoft.com/office/drawing/2014/main" id="{BEC13352-F49D-5341-9E69-A260B967964C}"/>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7743214" y="4101278"/>
            <a:ext cx="8433928" cy="976560"/>
          </a:xfrm>
          <a:prstGeom prst="rect">
            <a:avLst/>
          </a:prstGeom>
        </p:spPr>
      </p:pic>
      <p:sp>
        <p:nvSpPr>
          <p:cNvPr id="2" name="TextBox 1"/>
          <p:cNvSpPr txBox="1"/>
          <p:nvPr/>
        </p:nvSpPr>
        <p:spPr>
          <a:xfrm>
            <a:off x="8055149" y="9826796"/>
            <a:ext cx="8830944"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800" dirty="0" smtClean="0">
                <a:latin typeface="微软雅黑" panose="020B0503020204020204" pitchFamily="34" charset="-122"/>
                <a:ea typeface="微软雅黑" panose="020B0503020204020204" pitchFamily="34" charset="-122"/>
              </a:rPr>
              <a:t>王 涛</a:t>
            </a:r>
            <a:r>
              <a:rPr lang="en-US" altLang="zh-CN" sz="4800" dirty="0" smtClean="0">
                <a:latin typeface="微软雅黑" panose="020B0503020204020204" pitchFamily="34" charset="-122"/>
                <a:ea typeface="微软雅黑" panose="020B0503020204020204" pitchFamily="34" charset="-122"/>
              </a:rPr>
              <a:t> </a:t>
            </a:r>
          </a:p>
          <a:p>
            <a:pPr marL="0" marR="0" indent="0" algn="l" defTabSz="825500" rtl="0" fontAlgn="auto" latinLnBrk="0" hangingPunct="0">
              <a:lnSpc>
                <a:spcPct val="100000"/>
              </a:lnSpc>
              <a:spcBef>
                <a:spcPts val="0"/>
              </a:spcBef>
              <a:spcAft>
                <a:spcPts val="0"/>
              </a:spcAft>
              <a:buClrTx/>
              <a:buSzTx/>
              <a:buFontTx/>
              <a:buNone/>
              <a:tabLst/>
            </a:pPr>
            <a:r>
              <a:rPr lang="en-US" altLang="zh-CN" sz="4800" i="1" dirty="0" smtClean="0">
                <a:latin typeface="微软雅黑" panose="020B0503020204020204" pitchFamily="34" charset="-122"/>
                <a:ea typeface="微软雅黑" panose="020B0503020204020204" pitchFamily="34" charset="-122"/>
              </a:rPr>
              <a:t>David Wang</a:t>
            </a:r>
            <a:r>
              <a:rPr lang="en-US" altLang="zh-CN" sz="4800" dirty="0" smtClean="0">
                <a:latin typeface="微软雅黑" panose="020B0503020204020204" pitchFamily="34" charset="-122"/>
                <a:ea typeface="微软雅黑" panose="020B0503020204020204" pitchFamily="34" charset="-122"/>
              </a:rPr>
              <a:t> </a:t>
            </a:r>
          </a:p>
          <a:p>
            <a:pPr marL="0" marR="0" indent="0" algn="l" defTabSz="825500" rtl="0" fontAlgn="auto" latinLnBrk="0" hangingPunct="0">
              <a:lnSpc>
                <a:spcPct val="100000"/>
              </a:lnSpc>
              <a:spcBef>
                <a:spcPts val="0"/>
              </a:spcBef>
              <a:spcAft>
                <a:spcPts val="0"/>
              </a:spcAft>
              <a:buClrTx/>
              <a:buSzTx/>
              <a:buFontTx/>
              <a:buNone/>
              <a:tabLst/>
            </a:pPr>
            <a:r>
              <a:rPr lang="en-US" altLang="zh-CN" sz="4800" i="1" dirty="0" smtClean="0">
                <a:latin typeface="微软雅黑" panose="020B0503020204020204" pitchFamily="34" charset="-122"/>
                <a:ea typeface="微软雅黑" panose="020B0503020204020204" pitchFamily="34" charset="-122"/>
              </a:rPr>
              <a:t>Fortinet China </a:t>
            </a:r>
            <a:r>
              <a:rPr lang="zh-CN" altLang="en-US" sz="4800" i="1" dirty="0" smtClean="0">
                <a:latin typeface="微软雅黑" panose="020B0503020204020204" pitchFamily="34" charset="-122"/>
                <a:ea typeface="微软雅黑" panose="020B0503020204020204" pitchFamily="34" charset="-122"/>
              </a:rPr>
              <a:t>安全顾问  </a:t>
            </a:r>
            <a:endParaRPr lang="en-US" altLang="zh-CN" sz="4800" i="1" dirty="0" smtClean="0">
              <a:latin typeface="微软雅黑" panose="020B0503020204020204" pitchFamily="34" charset="-122"/>
              <a:ea typeface="微软雅黑"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tabLst/>
            </a:pPr>
            <a:r>
              <a:rPr lang="en-US" altLang="zh-CN" sz="4800" i="1" dirty="0" smtClean="0">
                <a:latin typeface="微软雅黑" panose="020B0503020204020204" pitchFamily="34" charset="-122"/>
                <a:ea typeface="微软雅黑" panose="020B0503020204020204" pitchFamily="34" charset="-122"/>
              </a:rPr>
              <a:t>Fortinet China D-Team </a:t>
            </a:r>
            <a:r>
              <a:rPr lang="zh-CN" altLang="en-US" sz="4800" i="1" dirty="0" smtClean="0">
                <a:latin typeface="微软雅黑" panose="020B0503020204020204" pitchFamily="34" charset="-122"/>
                <a:ea typeface="微软雅黑" panose="020B0503020204020204" pitchFamily="34" charset="-122"/>
              </a:rPr>
              <a:t>负责人</a:t>
            </a:r>
            <a:endParaRPr kumimoji="0" lang="zh-CN" altLang="en-US" sz="4800" b="0" i="1"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Avenir Light"/>
            </a:endParaRP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650" t="-32984" r="3852" b="-35010"/>
          <a:stretch/>
        </p:blipFill>
        <p:spPr>
          <a:xfrm>
            <a:off x="17119557" y="11404315"/>
            <a:ext cx="1479728" cy="1479728"/>
          </a:xfrm>
          <a:prstGeom prst="ellipse">
            <a:avLst/>
          </a:prstGeom>
          <a:solidFill>
            <a:schemeClr val="tx1"/>
          </a:solidFill>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zh-CN" sz="8000" dirty="0">
                <a:solidFill>
                  <a:srgbClr val="FFFFFF"/>
                </a:solidFill>
                <a:ea typeface="BentonSans Medium"/>
                <a:sym typeface="BentonSans Medium"/>
              </a:rPr>
              <a:t>Security Fabric in The Real World</a:t>
            </a:r>
            <a:endParaRPr lang="zh-CN" altLang="en-US" sz="8000" dirty="0">
              <a:solidFill>
                <a:srgbClr val="FFFFFF"/>
              </a:solidFill>
              <a:latin typeface="微软雅黑" panose="020B0503020204020204" pitchFamily="34" charset="-122"/>
              <a:ea typeface="微软雅黑" panose="020B0503020204020204" pitchFamily="34" charset="-122"/>
              <a:sym typeface="BentonSans Medium"/>
            </a:endParaRPr>
          </a:p>
        </p:txBody>
      </p:sp>
      <p:sp>
        <p:nvSpPr>
          <p:cNvPr id="4" name="Subtitle 3"/>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70837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449" name="Picture 448"/>
          <p:cNvPicPr>
            <a:picLocks noChangeAspect="1"/>
          </p:cNvPicPr>
          <p:nvPr/>
        </p:nvPicPr>
        <p:blipFill>
          <a:blip r:embed="rId3"/>
          <a:stretch>
            <a:fillRect/>
          </a:stretch>
        </p:blipFill>
        <p:spPr>
          <a:xfrm>
            <a:off x="244478" y="501116"/>
            <a:ext cx="23871232" cy="115935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1288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472946" y="815418"/>
            <a:ext cx="23745123" cy="11228982"/>
          </a:xfrm>
          <a:prstGeom prst="rect">
            <a:avLst/>
          </a:prstGeom>
          <a:effectLst>
            <a:outerShdw blurRad="50800" dist="38100" dir="2700000" algn="tl" rotWithShape="0">
              <a:prstClr val="black">
                <a:alpha val="40000"/>
              </a:prstClr>
            </a:outerShdw>
          </a:effectLst>
        </p:spPr>
      </p:pic>
      <p:grpSp>
        <p:nvGrpSpPr>
          <p:cNvPr id="6" name="Group 5"/>
          <p:cNvGrpSpPr/>
          <p:nvPr/>
        </p:nvGrpSpPr>
        <p:grpSpPr>
          <a:xfrm>
            <a:off x="4032260" y="1763672"/>
            <a:ext cx="20027976" cy="10115935"/>
            <a:chOff x="4032260" y="1763672"/>
            <a:chExt cx="20027976" cy="10115935"/>
          </a:xfrm>
        </p:grpSpPr>
        <p:pic>
          <p:nvPicPr>
            <p:cNvPr id="7" name="Picture 6"/>
            <p:cNvPicPr>
              <a:picLocks noChangeAspect="1"/>
            </p:cNvPicPr>
            <p:nvPr/>
          </p:nvPicPr>
          <p:blipFill>
            <a:blip r:embed="rId4"/>
            <a:stretch>
              <a:fillRect/>
            </a:stretch>
          </p:blipFill>
          <p:spPr>
            <a:xfrm>
              <a:off x="4032260" y="1763672"/>
              <a:ext cx="14257032" cy="10115935"/>
            </a:xfrm>
            <a:prstGeom prst="rect">
              <a:avLst/>
            </a:prstGeom>
          </p:spPr>
        </p:pic>
        <p:sp>
          <p:nvSpPr>
            <p:cNvPr id="8" name="Rectangle 7"/>
            <p:cNvSpPr/>
            <p:nvPr/>
          </p:nvSpPr>
          <p:spPr>
            <a:xfrm>
              <a:off x="18204418" y="1927099"/>
              <a:ext cx="5855818" cy="9527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Picture 8"/>
          <p:cNvPicPr>
            <a:picLocks noChangeAspect="1"/>
          </p:cNvPicPr>
          <p:nvPr/>
        </p:nvPicPr>
        <p:blipFill>
          <a:blip r:embed="rId5"/>
          <a:stretch>
            <a:fillRect/>
          </a:stretch>
        </p:blipFill>
        <p:spPr>
          <a:xfrm>
            <a:off x="18638120" y="1834799"/>
            <a:ext cx="5579949" cy="10209601"/>
          </a:xfrm>
          <a:prstGeom prst="rect">
            <a:avLst/>
          </a:prstGeom>
        </p:spPr>
      </p:pic>
    </p:spTree>
    <p:extLst>
      <p:ext uri="{BB962C8B-B14F-4D97-AF65-F5344CB8AC3E}">
        <p14:creationId xmlns:p14="http://schemas.microsoft.com/office/powerpoint/2010/main" val="266917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10" name="Picture 9"/>
          <p:cNvPicPr>
            <a:picLocks noChangeAspect="1"/>
          </p:cNvPicPr>
          <p:nvPr/>
        </p:nvPicPr>
        <p:blipFill>
          <a:blip r:embed="rId3"/>
          <a:stretch>
            <a:fillRect/>
          </a:stretch>
        </p:blipFill>
        <p:spPr>
          <a:xfrm>
            <a:off x="446498" y="837745"/>
            <a:ext cx="23783178" cy="10937785"/>
          </a:xfrm>
          <a:prstGeom prst="rect">
            <a:avLst/>
          </a:prstGeom>
        </p:spPr>
      </p:pic>
      <p:pic>
        <p:nvPicPr>
          <p:cNvPr id="11" name="Picture 10"/>
          <p:cNvPicPr>
            <a:picLocks noChangeAspect="1"/>
          </p:cNvPicPr>
          <p:nvPr/>
        </p:nvPicPr>
        <p:blipFill>
          <a:blip r:embed="rId4"/>
          <a:stretch>
            <a:fillRect/>
          </a:stretch>
        </p:blipFill>
        <p:spPr>
          <a:xfrm>
            <a:off x="14382677" y="5372595"/>
            <a:ext cx="3962400" cy="5181600"/>
          </a:xfrm>
          <a:prstGeom prst="rect">
            <a:avLst/>
          </a:prstGeom>
          <a:ln>
            <a:solidFill>
              <a:schemeClr val="tx1"/>
            </a:solidFill>
          </a:ln>
        </p:spPr>
      </p:pic>
    </p:spTree>
    <p:extLst>
      <p:ext uri="{BB962C8B-B14F-4D97-AF65-F5344CB8AC3E}">
        <p14:creationId xmlns:p14="http://schemas.microsoft.com/office/powerpoint/2010/main" val="1767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10" name="Picture 9"/>
          <p:cNvPicPr>
            <a:picLocks noChangeAspect="1"/>
          </p:cNvPicPr>
          <p:nvPr/>
        </p:nvPicPr>
        <p:blipFill>
          <a:blip r:embed="rId3"/>
          <a:stretch>
            <a:fillRect/>
          </a:stretch>
        </p:blipFill>
        <p:spPr>
          <a:xfrm>
            <a:off x="446498" y="837745"/>
            <a:ext cx="23783178" cy="10937785"/>
          </a:xfrm>
          <a:prstGeom prst="rect">
            <a:avLst/>
          </a:prstGeom>
        </p:spPr>
      </p:pic>
      <p:pic>
        <p:nvPicPr>
          <p:cNvPr id="2" name="Picture 1"/>
          <p:cNvPicPr>
            <a:picLocks noChangeAspect="1"/>
          </p:cNvPicPr>
          <p:nvPr/>
        </p:nvPicPr>
        <p:blipFill>
          <a:blip r:embed="rId4"/>
          <a:stretch>
            <a:fillRect/>
          </a:stretch>
        </p:blipFill>
        <p:spPr>
          <a:xfrm>
            <a:off x="14398942" y="5407342"/>
            <a:ext cx="4166139" cy="1793558"/>
          </a:xfrm>
          <a:prstGeom prst="rect">
            <a:avLst/>
          </a:prstGeom>
        </p:spPr>
      </p:pic>
    </p:spTree>
    <p:extLst>
      <p:ext uri="{BB962C8B-B14F-4D97-AF65-F5344CB8AC3E}">
        <p14:creationId xmlns:p14="http://schemas.microsoft.com/office/powerpoint/2010/main" val="241765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5" name="Picture 4"/>
          <p:cNvPicPr>
            <a:picLocks noChangeAspect="1"/>
          </p:cNvPicPr>
          <p:nvPr/>
        </p:nvPicPr>
        <p:blipFill>
          <a:blip r:embed="rId3"/>
          <a:stretch>
            <a:fillRect/>
          </a:stretch>
        </p:blipFill>
        <p:spPr>
          <a:xfrm>
            <a:off x="460057" y="1593532"/>
            <a:ext cx="23451503" cy="108937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1169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10" name="Picture 9"/>
          <p:cNvPicPr>
            <a:picLocks noChangeAspect="1"/>
          </p:cNvPicPr>
          <p:nvPr/>
        </p:nvPicPr>
        <p:blipFill>
          <a:blip r:embed="rId3"/>
          <a:stretch>
            <a:fillRect/>
          </a:stretch>
        </p:blipFill>
        <p:spPr>
          <a:xfrm>
            <a:off x="446498" y="837745"/>
            <a:ext cx="23783178" cy="10937785"/>
          </a:xfrm>
          <a:prstGeom prst="rect">
            <a:avLst/>
          </a:prstGeom>
        </p:spPr>
      </p:pic>
      <p:pic>
        <p:nvPicPr>
          <p:cNvPr id="3" name="Picture 2"/>
          <p:cNvPicPr>
            <a:picLocks noChangeAspect="1"/>
          </p:cNvPicPr>
          <p:nvPr/>
        </p:nvPicPr>
        <p:blipFill>
          <a:blip r:embed="rId4"/>
          <a:stretch>
            <a:fillRect/>
          </a:stretch>
        </p:blipFill>
        <p:spPr>
          <a:xfrm>
            <a:off x="14371320" y="5374957"/>
            <a:ext cx="4168140" cy="1816520"/>
          </a:xfrm>
          <a:prstGeom prst="rect">
            <a:avLst/>
          </a:prstGeom>
        </p:spPr>
      </p:pic>
    </p:spTree>
    <p:extLst>
      <p:ext uri="{BB962C8B-B14F-4D97-AF65-F5344CB8AC3E}">
        <p14:creationId xmlns:p14="http://schemas.microsoft.com/office/powerpoint/2010/main" val="374379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 name="Picture 1"/>
          <p:cNvPicPr>
            <a:picLocks noChangeAspect="1"/>
          </p:cNvPicPr>
          <p:nvPr/>
        </p:nvPicPr>
        <p:blipFill>
          <a:blip r:embed="rId3"/>
          <a:stretch>
            <a:fillRect/>
          </a:stretch>
        </p:blipFill>
        <p:spPr>
          <a:xfrm>
            <a:off x="224314" y="1334678"/>
            <a:ext cx="23911560" cy="110466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9343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10" name="Picture 9"/>
          <p:cNvPicPr>
            <a:picLocks noChangeAspect="1"/>
          </p:cNvPicPr>
          <p:nvPr/>
        </p:nvPicPr>
        <p:blipFill>
          <a:blip r:embed="rId3"/>
          <a:stretch>
            <a:fillRect/>
          </a:stretch>
        </p:blipFill>
        <p:spPr>
          <a:xfrm>
            <a:off x="446498" y="837745"/>
            <a:ext cx="23783178" cy="10937785"/>
          </a:xfrm>
          <a:prstGeom prst="rect">
            <a:avLst/>
          </a:prstGeom>
        </p:spPr>
      </p:pic>
      <p:pic>
        <p:nvPicPr>
          <p:cNvPr id="2" name="Picture 1"/>
          <p:cNvPicPr>
            <a:picLocks noChangeAspect="1"/>
          </p:cNvPicPr>
          <p:nvPr/>
        </p:nvPicPr>
        <p:blipFill>
          <a:blip r:embed="rId4"/>
          <a:stretch>
            <a:fillRect/>
          </a:stretch>
        </p:blipFill>
        <p:spPr>
          <a:xfrm>
            <a:off x="14357032" y="5383530"/>
            <a:ext cx="4271963" cy="1885950"/>
          </a:xfrm>
          <a:prstGeom prst="rect">
            <a:avLst/>
          </a:prstGeom>
        </p:spPr>
      </p:pic>
    </p:spTree>
    <p:extLst>
      <p:ext uri="{BB962C8B-B14F-4D97-AF65-F5344CB8AC3E}">
        <p14:creationId xmlns:p14="http://schemas.microsoft.com/office/powerpoint/2010/main" val="3715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10" name="Picture 9"/>
          <p:cNvPicPr>
            <a:picLocks noChangeAspect="1"/>
          </p:cNvPicPr>
          <p:nvPr/>
        </p:nvPicPr>
        <p:blipFill>
          <a:blip r:embed="rId3"/>
          <a:stretch>
            <a:fillRect/>
          </a:stretch>
        </p:blipFill>
        <p:spPr>
          <a:xfrm>
            <a:off x="446498" y="837745"/>
            <a:ext cx="23783178" cy="10937785"/>
          </a:xfrm>
          <a:prstGeom prst="rect">
            <a:avLst/>
          </a:prstGeom>
        </p:spPr>
      </p:pic>
      <p:pic>
        <p:nvPicPr>
          <p:cNvPr id="2" name="Picture 1"/>
          <p:cNvPicPr>
            <a:picLocks noChangeAspect="1"/>
          </p:cNvPicPr>
          <p:nvPr/>
        </p:nvPicPr>
        <p:blipFill>
          <a:blip r:embed="rId4"/>
          <a:stretch>
            <a:fillRect/>
          </a:stretch>
        </p:blipFill>
        <p:spPr>
          <a:xfrm>
            <a:off x="14357032" y="5383530"/>
            <a:ext cx="4271963" cy="1885950"/>
          </a:xfrm>
          <a:prstGeom prst="rect">
            <a:avLst/>
          </a:prstGeom>
        </p:spPr>
      </p:pic>
      <p:sp>
        <p:nvSpPr>
          <p:cNvPr id="6" name="Rectangle 5"/>
          <p:cNvSpPr/>
          <p:nvPr/>
        </p:nvSpPr>
        <p:spPr>
          <a:xfrm>
            <a:off x="3967588" y="824376"/>
            <a:ext cx="20273994" cy="10951153"/>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3" name="Picture 2"/>
          <p:cNvPicPr>
            <a:picLocks noChangeAspect="1"/>
          </p:cNvPicPr>
          <p:nvPr/>
        </p:nvPicPr>
        <p:blipFill>
          <a:blip r:embed="rId5"/>
          <a:stretch>
            <a:fillRect/>
          </a:stretch>
        </p:blipFill>
        <p:spPr>
          <a:xfrm>
            <a:off x="11950814" y="837745"/>
            <a:ext cx="12278862" cy="10937784"/>
          </a:xfrm>
          <a:prstGeom prst="rect">
            <a:avLst/>
          </a:prstGeom>
        </p:spPr>
      </p:pic>
    </p:spTree>
    <p:extLst>
      <p:ext uri="{BB962C8B-B14F-4D97-AF65-F5344CB8AC3E}">
        <p14:creationId xmlns:p14="http://schemas.microsoft.com/office/powerpoint/2010/main" val="359522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1872" y="435"/>
            <a:ext cx="21674328" cy="2651126"/>
          </a:xfrm>
          <a:prstGeom prst="rect">
            <a:avLst/>
          </a:prstGeom>
        </p:spPr>
        <p:txBody>
          <a:bodyPr/>
          <a:lstStyle/>
          <a:p>
            <a:r>
              <a:rPr lang="en-US" dirty="0" smtClean="0"/>
              <a:t>Agenda</a:t>
            </a:r>
            <a:endParaRPr lang="en-US" dirty="0"/>
          </a:p>
        </p:txBody>
      </p:sp>
      <p:sp>
        <p:nvSpPr>
          <p:cNvPr id="22" name="Shape 268"/>
          <p:cNvSpPr txBox="1">
            <a:spLocks/>
          </p:cNvSpPr>
          <p:nvPr/>
        </p:nvSpPr>
        <p:spPr>
          <a:xfrm>
            <a:off x="3988340" y="3970506"/>
            <a:ext cx="5541158" cy="1463040"/>
          </a:xfrm>
          <a:prstGeom prst="rect">
            <a:avLst/>
          </a:prstGeom>
          <a:solidFill>
            <a:schemeClr val="bg1">
              <a:lumMod val="85000"/>
            </a:schemeClr>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lvl1pPr marL="469890" marR="0" indent="-46989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1pPr>
            <a:lvl2pPr marL="1282088" marR="0" indent="-562439"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2pPr>
            <a:lvl3pPr marL="2086417" marR="0" indent="-600554"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3pPr>
            <a:lvl4pPr marL="2939553" marR="0" indent="-71711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4pPr>
            <a:lvl5pPr marL="3640577" marR="0" indent="-778915"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defTabSz="519446" hangingPunct="1">
              <a:lnSpc>
                <a:spcPts val="4800"/>
              </a:lnSpc>
              <a:spcBef>
                <a:spcPts val="600"/>
              </a:spcBef>
              <a:spcAft>
                <a:spcPts val="600"/>
              </a:spcAft>
              <a:buNone/>
              <a:tabLst>
                <a:tab pos="2683138" algn="l"/>
              </a:tabLst>
              <a:defRPr sz="4956"/>
            </a:pPr>
            <a:r>
              <a:rPr lang="en-US" sz="4800" b="1" kern="1200" dirty="0">
                <a:solidFill>
                  <a:srgbClr val="121E29"/>
                </a:solidFill>
                <a:latin typeface="Arial Black" panose="020B0A04020102020204" pitchFamily="34" charset="0"/>
                <a:ea typeface="BentonSans Medium"/>
                <a:sym typeface="BentonSans Medium"/>
              </a:rPr>
              <a:t>1</a:t>
            </a:r>
          </a:p>
        </p:txBody>
      </p:sp>
      <p:sp>
        <p:nvSpPr>
          <p:cNvPr id="34" name="Shape 268"/>
          <p:cNvSpPr txBox="1">
            <a:spLocks/>
          </p:cNvSpPr>
          <p:nvPr/>
        </p:nvSpPr>
        <p:spPr>
          <a:xfrm>
            <a:off x="3988340" y="5733404"/>
            <a:ext cx="5541158" cy="1463040"/>
          </a:xfrm>
          <a:prstGeom prst="rect">
            <a:avLst/>
          </a:prstGeom>
          <a:solidFill>
            <a:schemeClr val="bg1">
              <a:lumMod val="85000"/>
            </a:schemeClr>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lvl1pPr marL="469890" marR="0" indent="-46989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1pPr>
            <a:lvl2pPr marL="1282088" marR="0" indent="-562439"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2pPr>
            <a:lvl3pPr marL="2086417" marR="0" indent="-600554"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3pPr>
            <a:lvl4pPr marL="2939553" marR="0" indent="-71711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4pPr>
            <a:lvl5pPr marL="3640577" marR="0" indent="-778915"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defTabSz="519446" hangingPunct="1">
              <a:lnSpc>
                <a:spcPts val="4800"/>
              </a:lnSpc>
              <a:spcBef>
                <a:spcPts val="600"/>
              </a:spcBef>
              <a:spcAft>
                <a:spcPts val="600"/>
              </a:spcAft>
              <a:buNone/>
              <a:tabLst>
                <a:tab pos="2683138" algn="l"/>
              </a:tabLst>
              <a:defRPr sz="4956"/>
            </a:pPr>
            <a:r>
              <a:rPr lang="en-US" sz="4800" b="1" kern="1200" dirty="0" smtClean="0">
                <a:solidFill>
                  <a:srgbClr val="121E29"/>
                </a:solidFill>
                <a:latin typeface="Arial Black" panose="020B0A04020102020204" pitchFamily="34" charset="0"/>
                <a:ea typeface="BentonSans Medium"/>
                <a:sym typeface="BentonSans Medium"/>
              </a:rPr>
              <a:t>2</a:t>
            </a:r>
            <a:endParaRPr lang="en-US" sz="4800" b="1" kern="1200" dirty="0">
              <a:solidFill>
                <a:srgbClr val="121E29"/>
              </a:solidFill>
              <a:latin typeface="Arial Black" panose="020B0A04020102020204" pitchFamily="34" charset="0"/>
              <a:ea typeface="BentonSans Medium"/>
              <a:sym typeface="BentonSans Medium"/>
            </a:endParaRPr>
          </a:p>
        </p:txBody>
      </p:sp>
      <p:sp>
        <p:nvSpPr>
          <p:cNvPr id="37" name="Shape 268"/>
          <p:cNvSpPr txBox="1">
            <a:spLocks/>
          </p:cNvSpPr>
          <p:nvPr/>
        </p:nvSpPr>
        <p:spPr>
          <a:xfrm>
            <a:off x="3988340" y="7496302"/>
            <a:ext cx="5541158" cy="1463040"/>
          </a:xfrm>
          <a:prstGeom prst="rect">
            <a:avLst/>
          </a:prstGeom>
          <a:solidFill>
            <a:schemeClr val="bg1">
              <a:lumMod val="85000"/>
            </a:schemeClr>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lvl1pPr marL="469890" marR="0" indent="-46989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1pPr>
            <a:lvl2pPr marL="1282088" marR="0" indent="-562439"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2pPr>
            <a:lvl3pPr marL="2086417" marR="0" indent="-600554"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3pPr>
            <a:lvl4pPr marL="2939553" marR="0" indent="-71711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4pPr>
            <a:lvl5pPr marL="3640577" marR="0" indent="-778915"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defTabSz="519446" hangingPunct="1">
              <a:lnSpc>
                <a:spcPts val="4800"/>
              </a:lnSpc>
              <a:spcBef>
                <a:spcPts val="600"/>
              </a:spcBef>
              <a:spcAft>
                <a:spcPts val="600"/>
              </a:spcAft>
              <a:buNone/>
              <a:tabLst>
                <a:tab pos="2683138" algn="l"/>
              </a:tabLst>
              <a:defRPr sz="4956"/>
            </a:pPr>
            <a:r>
              <a:rPr lang="en-US" sz="4800" b="1" kern="1200" dirty="0" smtClean="0">
                <a:solidFill>
                  <a:srgbClr val="121E29"/>
                </a:solidFill>
                <a:latin typeface="Arial Black" panose="020B0A04020102020204" pitchFamily="34" charset="0"/>
                <a:ea typeface="BentonSans Medium"/>
                <a:sym typeface="BentonSans Medium"/>
              </a:rPr>
              <a:t>3</a:t>
            </a:r>
            <a:endParaRPr lang="en-US" sz="4800" b="1" kern="1200" dirty="0">
              <a:solidFill>
                <a:srgbClr val="121E29"/>
              </a:solidFill>
              <a:latin typeface="Arial Black" panose="020B0A04020102020204" pitchFamily="34" charset="0"/>
              <a:ea typeface="BentonSans Medium"/>
              <a:sym typeface="BentonSans Medium"/>
            </a:endParaRPr>
          </a:p>
        </p:txBody>
      </p:sp>
      <p:sp>
        <p:nvSpPr>
          <p:cNvPr id="21" name="Shape 268"/>
          <p:cNvSpPr txBox="1">
            <a:spLocks/>
          </p:cNvSpPr>
          <p:nvPr/>
        </p:nvSpPr>
        <p:spPr>
          <a:xfrm>
            <a:off x="5436138" y="3970506"/>
            <a:ext cx="15947242" cy="1463040"/>
          </a:xfrm>
          <a:prstGeom prst="rect">
            <a:avLst/>
          </a:prstGeom>
          <a:solidFill>
            <a:schemeClr val="accent2"/>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defPPr>
              <a:defRPr lang="en-US"/>
            </a:defPPr>
            <a:lvl1pPr marR="0" indent="0" defTabSz="259723">
              <a:lnSpc>
                <a:spcPts val="2400"/>
              </a:lnSpc>
              <a:spcBef>
                <a:spcPts val="300"/>
              </a:spcBef>
              <a:spcAft>
                <a:spcPts val="300"/>
              </a:spcAft>
              <a:buClr>
                <a:srgbClr val="FF0000"/>
              </a:buClr>
              <a:buSzPct val="100000"/>
              <a:buFont typeface="Wingdings"/>
              <a:buNone/>
              <a:tabLst>
                <a:tab pos="1341569" algn="l"/>
              </a:tabLst>
              <a:defRPr sz="2400" b="1" i="0" u="none" strike="noStrike" cap="none" spc="0" baseline="0">
                <a:ln>
                  <a:noFill/>
                </a:ln>
                <a:solidFill>
                  <a:schemeClr val="bg1"/>
                </a:solidFill>
                <a:uFillTx/>
                <a:ea typeface="BentonSans Medium"/>
                <a:cs typeface="Arial"/>
              </a:defRPr>
            </a:lvl1pPr>
            <a:lvl2pPr marL="1282088" marR="0" indent="-562439" defTabSz="1828754">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defRPr>
            </a:lvl2pPr>
            <a:lvl3pPr marL="2086417" marR="0" indent="-600554" defTabSz="1828754">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defRPr>
            </a:lvl3pPr>
            <a:lvl4pPr marL="2939553" marR="0" indent="-717110" defTabSz="1828754">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defRPr>
            </a:lvl4pPr>
            <a:lvl5pPr marL="3640577" marR="0" indent="-778915" defTabSz="1828754">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defRPr>
            </a:lvl5pPr>
            <a:lvl6pPr marL="3810000" marR="0" indent="-635000" defTabSz="82550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defRPr>
            </a:lvl6pPr>
            <a:lvl7pPr marL="4445000" marR="0" indent="-635000" defTabSz="82550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defRPr>
            </a:lvl7pPr>
            <a:lvl8pPr marL="5080000" marR="0" indent="-635000" defTabSz="82550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defRPr>
            </a:lvl8pPr>
            <a:lvl9pPr marL="5715000" marR="0" indent="-635000" defTabSz="82550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defRPr>
            </a:lvl9pPr>
          </a:lstStyle>
          <a:p>
            <a:pPr algn="l" defTabSz="519446" hangingPunct="1">
              <a:lnSpc>
                <a:spcPts val="4800"/>
              </a:lnSpc>
              <a:spcBef>
                <a:spcPts val="600"/>
              </a:spcBef>
              <a:spcAft>
                <a:spcPts val="600"/>
              </a:spcAft>
              <a:tabLst>
                <a:tab pos="2683138" algn="l"/>
              </a:tabLst>
            </a:pPr>
            <a:r>
              <a:rPr lang="zh-CN" altLang="en-US" sz="4800" kern="1200" dirty="0">
                <a:solidFill>
                  <a:srgbClr val="FFFFFF"/>
                </a:solidFill>
                <a:latin typeface="微软雅黑" panose="020B0503020204020204" pitchFamily="34" charset="-122"/>
                <a:ea typeface="微软雅黑" panose="020B0503020204020204" pitchFamily="34" charset="-122"/>
                <a:sym typeface="BentonSans Medium"/>
              </a:rPr>
              <a:t>账号安全案</a:t>
            </a:r>
            <a:r>
              <a:rPr lang="zh-CN" altLang="en-US" sz="4800" kern="1200" dirty="0" smtClean="0">
                <a:solidFill>
                  <a:srgbClr val="FFFFFF"/>
                </a:solidFill>
                <a:latin typeface="微软雅黑" panose="020B0503020204020204" pitchFamily="34" charset="-122"/>
                <a:ea typeface="微软雅黑" panose="020B0503020204020204" pitchFamily="34" charset="-122"/>
                <a:sym typeface="BentonSans Medium"/>
              </a:rPr>
              <a:t>例</a:t>
            </a:r>
            <a:r>
              <a:rPr lang="zh-CN" altLang="en-US" sz="4800" kern="1200" dirty="0">
                <a:solidFill>
                  <a:srgbClr val="FFFFFF"/>
                </a:solidFill>
                <a:latin typeface="微软雅黑" panose="020B0503020204020204" pitchFamily="34" charset="-122"/>
                <a:ea typeface="微软雅黑" panose="020B0503020204020204" pitchFamily="34" charset="-122"/>
                <a:sym typeface="BentonSans Medium"/>
              </a:rPr>
              <a:t>分享</a:t>
            </a:r>
            <a:r>
              <a:rPr lang="en-US" altLang="zh-CN" sz="4800" kern="1200" dirty="0" smtClean="0">
                <a:solidFill>
                  <a:srgbClr val="FFFFFF"/>
                </a:solidFill>
                <a:latin typeface="微软雅黑" panose="020B0503020204020204" pitchFamily="34" charset="-122"/>
                <a:ea typeface="微软雅黑" panose="020B0503020204020204" pitchFamily="34" charset="-122"/>
                <a:sym typeface="BentonSans Medium"/>
              </a:rPr>
              <a:t>——</a:t>
            </a:r>
            <a:r>
              <a:rPr lang="zh-CN" altLang="en-US" sz="4800" kern="1200" dirty="0" smtClean="0">
                <a:solidFill>
                  <a:srgbClr val="FFFFFF"/>
                </a:solidFill>
                <a:latin typeface="微软雅黑" panose="020B0503020204020204" pitchFamily="34" charset="-122"/>
                <a:ea typeface="微软雅黑" panose="020B0503020204020204" pitchFamily="34" charset="-122"/>
                <a:sym typeface="BentonSans Medium"/>
              </a:rPr>
              <a:t>邮</a:t>
            </a:r>
            <a:r>
              <a:rPr lang="zh-CN" altLang="en-US" sz="4800" kern="1200" dirty="0">
                <a:solidFill>
                  <a:srgbClr val="FFFFFF"/>
                </a:solidFill>
                <a:latin typeface="微软雅黑" panose="020B0503020204020204" pitchFamily="34" charset="-122"/>
                <a:ea typeface="微软雅黑" panose="020B0503020204020204" pitchFamily="34" charset="-122"/>
                <a:sym typeface="BentonSans Medium"/>
              </a:rPr>
              <a:t>箱账户莫名其妙被盗</a:t>
            </a:r>
            <a:endParaRPr lang="en-US" sz="4800" kern="1200" dirty="0">
              <a:solidFill>
                <a:srgbClr val="FFFFFF"/>
              </a:solidFill>
              <a:latin typeface="微软雅黑" panose="020B0503020204020204" pitchFamily="34" charset="-122"/>
              <a:ea typeface="微软雅黑" panose="020B0503020204020204" pitchFamily="34" charset="-122"/>
              <a:sym typeface="BentonSans Medium"/>
            </a:endParaRPr>
          </a:p>
        </p:txBody>
      </p:sp>
      <p:sp>
        <p:nvSpPr>
          <p:cNvPr id="30" name="Shape 268"/>
          <p:cNvSpPr txBox="1">
            <a:spLocks/>
          </p:cNvSpPr>
          <p:nvPr/>
        </p:nvSpPr>
        <p:spPr>
          <a:xfrm>
            <a:off x="5436138" y="5733404"/>
            <a:ext cx="15947242" cy="1463040"/>
          </a:xfrm>
          <a:prstGeom prst="rect">
            <a:avLst/>
          </a:prstGeom>
          <a:solidFill>
            <a:schemeClr val="accent2"/>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lvl1pPr marL="469890" marR="0" indent="-46989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1pPr>
            <a:lvl2pPr marL="1282088" marR="0" indent="-562439"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2pPr>
            <a:lvl3pPr marL="2086417" marR="0" indent="-600554"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3pPr>
            <a:lvl4pPr marL="2939553" marR="0" indent="-71711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4pPr>
            <a:lvl5pPr marL="3640577" marR="0" indent="-778915"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defTabSz="519446" hangingPunct="1">
              <a:lnSpc>
                <a:spcPts val="4800"/>
              </a:lnSpc>
              <a:spcBef>
                <a:spcPts val="600"/>
              </a:spcBef>
              <a:spcAft>
                <a:spcPts val="600"/>
              </a:spcAft>
              <a:buNone/>
              <a:tabLst>
                <a:tab pos="2683138" algn="l"/>
              </a:tabLst>
              <a:defRPr sz="4956"/>
            </a:pPr>
            <a:r>
              <a:rPr lang="zh-CN" altLang="en-US" sz="4800" b="1" kern="1200" dirty="0" smtClean="0">
                <a:solidFill>
                  <a:srgbClr val="FFFFFF"/>
                </a:solidFill>
                <a:latin typeface="微软雅黑" panose="020B0503020204020204" pitchFamily="34" charset="-122"/>
                <a:ea typeface="微软雅黑" panose="020B0503020204020204" pitchFamily="34" charset="-122"/>
                <a:sym typeface="BentonSans Medium"/>
              </a:rPr>
              <a:t>企业</a:t>
            </a:r>
            <a:r>
              <a:rPr lang="zh-CN" altLang="en-US" sz="4800" b="1" kern="1200" dirty="0">
                <a:solidFill>
                  <a:srgbClr val="FFFFFF"/>
                </a:solidFill>
                <a:latin typeface="微软雅黑" panose="020B0503020204020204" pitchFamily="34" charset="-122"/>
                <a:ea typeface="微软雅黑" panose="020B0503020204020204" pitchFamily="34" charset="-122"/>
                <a:sym typeface="BentonSans Medium"/>
              </a:rPr>
              <a:t>安全的主流趋势：全面，协同，智能</a:t>
            </a:r>
            <a:endParaRPr lang="en-US" sz="4800" b="1" kern="1200" cap="all" dirty="0">
              <a:solidFill>
                <a:srgbClr val="FFFFFF"/>
              </a:solidFill>
              <a:latin typeface="微软雅黑" panose="020B0503020204020204" pitchFamily="34" charset="-122"/>
              <a:ea typeface="微软雅黑" panose="020B0503020204020204" pitchFamily="34" charset="-122"/>
              <a:sym typeface="BentonSans Medium"/>
            </a:endParaRPr>
          </a:p>
        </p:txBody>
      </p:sp>
      <p:sp>
        <p:nvSpPr>
          <p:cNvPr id="36" name="Shape 268"/>
          <p:cNvSpPr txBox="1">
            <a:spLocks/>
          </p:cNvSpPr>
          <p:nvPr/>
        </p:nvSpPr>
        <p:spPr>
          <a:xfrm>
            <a:off x="5436138" y="7496302"/>
            <a:ext cx="15947242" cy="1463040"/>
          </a:xfrm>
          <a:prstGeom prst="rect">
            <a:avLst/>
          </a:prstGeom>
          <a:solidFill>
            <a:schemeClr val="accent2"/>
          </a:solidFill>
          <a:ln w="12700">
            <a:noFill/>
            <a:miter lim="400000"/>
          </a:ln>
          <a:extLst>
            <a:ext uri="{C572A759-6A51-4108-AA02-DFA0A04FC94B}">
              <ma14:wrappingTextBoxFlag xmlns:ma14="http://schemas.microsoft.com/office/mac/drawingml/2011/main" xmlns="" val="1"/>
            </a:ext>
          </a:extLst>
        </p:spPr>
        <p:txBody>
          <a:bodyPr vert="horz" lIns="548640" tIns="91440" rIns="121760" bIns="0" anchor="ctr" anchorCtr="0">
            <a:noAutofit/>
          </a:bodyPr>
          <a:lstStyle>
            <a:lvl1pPr marL="469890" marR="0" indent="-46989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1pPr>
            <a:lvl2pPr marL="1282088" marR="0" indent="-562439"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2pPr>
            <a:lvl3pPr marL="2086417" marR="0" indent="-600554"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3pPr>
            <a:lvl4pPr marL="2939553" marR="0" indent="-717110"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4pPr>
            <a:lvl5pPr marL="3640577" marR="0" indent="-778915" algn="l" defTabSz="1828754" rtl="0" latinLnBrk="0">
              <a:lnSpc>
                <a:spcPct val="100000"/>
              </a:lnSpc>
              <a:spcBef>
                <a:spcPts val="1800"/>
              </a:spcBef>
              <a:spcAft>
                <a:spcPts val="0"/>
              </a:spcAft>
              <a:buClr>
                <a:srgbClr val="FF0000"/>
              </a:buClr>
              <a:buSzPct val="100000"/>
              <a:buFont typeface="Wingdings"/>
              <a:buChar char="▪"/>
              <a:tabLst/>
              <a:defRPr sz="5600" b="0" i="0" u="none" strike="noStrike" cap="none" spc="0" baseline="0">
                <a:ln>
                  <a:noFill/>
                </a:ln>
                <a:solidFill>
                  <a:srgbClr val="000000"/>
                </a:solidFill>
                <a:uFillTx/>
                <a:latin typeface="Arial"/>
                <a:ea typeface="Arial"/>
                <a:cs typeface="Arial"/>
                <a:sym typeface="Arial"/>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marL="0" indent="0" defTabSz="519446" hangingPunct="1">
              <a:lnSpc>
                <a:spcPts val="4800"/>
              </a:lnSpc>
              <a:spcBef>
                <a:spcPts val="600"/>
              </a:spcBef>
              <a:spcAft>
                <a:spcPts val="600"/>
              </a:spcAft>
              <a:buNone/>
              <a:tabLst>
                <a:tab pos="2683138" algn="l"/>
              </a:tabLst>
              <a:defRPr sz="4956"/>
            </a:pPr>
            <a:r>
              <a:rPr lang="en-US" sz="4800" b="1" kern="1200" dirty="0">
                <a:solidFill>
                  <a:srgbClr val="FFFFFF"/>
                </a:solidFill>
                <a:ea typeface="BentonSans Medium"/>
                <a:sym typeface="BentonSans Medium"/>
              </a:rPr>
              <a:t>Fortinet Security Fabric in The Real World!</a:t>
            </a:r>
            <a:endParaRPr lang="en-US" sz="4800" b="1" kern="1200" cap="all" dirty="0">
              <a:solidFill>
                <a:srgbClr val="FFFFFF"/>
              </a:solidFill>
              <a:ea typeface="BentonSans Medium"/>
              <a:sym typeface="BentonSans Medium"/>
            </a:endParaRPr>
          </a:p>
        </p:txBody>
      </p:sp>
    </p:spTree>
    <p:extLst>
      <p:ext uri="{BB962C8B-B14F-4D97-AF65-F5344CB8AC3E}">
        <p14:creationId xmlns:p14="http://schemas.microsoft.com/office/powerpoint/2010/main" val="208407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8" name="Picture 7"/>
          <p:cNvPicPr>
            <a:picLocks noChangeAspect="1"/>
          </p:cNvPicPr>
          <p:nvPr/>
        </p:nvPicPr>
        <p:blipFill>
          <a:blip r:embed="rId3"/>
          <a:stretch>
            <a:fillRect/>
          </a:stretch>
        </p:blipFill>
        <p:spPr>
          <a:xfrm>
            <a:off x="434592" y="811008"/>
            <a:ext cx="23795083" cy="10980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3355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0"/>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 name="Picture 1"/>
          <p:cNvPicPr>
            <a:picLocks noChangeAspect="1"/>
          </p:cNvPicPr>
          <p:nvPr/>
        </p:nvPicPr>
        <p:blipFill>
          <a:blip r:embed="rId3"/>
          <a:stretch>
            <a:fillRect/>
          </a:stretch>
        </p:blipFill>
        <p:spPr>
          <a:xfrm>
            <a:off x="282552" y="432088"/>
            <a:ext cx="23795083" cy="128518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0493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3" name="Picture 2"/>
          <p:cNvPicPr>
            <a:picLocks noChangeAspect="1"/>
          </p:cNvPicPr>
          <p:nvPr/>
        </p:nvPicPr>
        <p:blipFill>
          <a:blip r:embed="rId3"/>
          <a:stretch>
            <a:fillRect/>
          </a:stretch>
        </p:blipFill>
        <p:spPr>
          <a:xfrm>
            <a:off x="319087" y="1517332"/>
            <a:ext cx="23752493" cy="89582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5761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 name="Picture 1"/>
          <p:cNvPicPr>
            <a:picLocks noChangeAspect="1"/>
          </p:cNvPicPr>
          <p:nvPr/>
        </p:nvPicPr>
        <p:blipFill>
          <a:blip r:embed="rId3"/>
          <a:stretch>
            <a:fillRect/>
          </a:stretch>
        </p:blipFill>
        <p:spPr>
          <a:xfrm>
            <a:off x="223837" y="1596390"/>
            <a:ext cx="23752493" cy="94613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192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3" name="Picture 2"/>
          <p:cNvPicPr>
            <a:picLocks noChangeAspect="1"/>
          </p:cNvPicPr>
          <p:nvPr/>
        </p:nvPicPr>
        <p:blipFill>
          <a:blip r:embed="rId3"/>
          <a:stretch>
            <a:fillRect/>
          </a:stretch>
        </p:blipFill>
        <p:spPr>
          <a:xfrm>
            <a:off x="210026" y="401307"/>
            <a:ext cx="23916323" cy="12886649"/>
          </a:xfrm>
          <a:prstGeom prst="rect">
            <a:avLst/>
          </a:prstGeom>
        </p:spPr>
      </p:pic>
      <p:sp>
        <p:nvSpPr>
          <p:cNvPr id="4" name="TextBox 3"/>
          <p:cNvSpPr txBox="1"/>
          <p:nvPr/>
        </p:nvSpPr>
        <p:spPr>
          <a:xfrm>
            <a:off x="5863134" y="3200400"/>
            <a:ext cx="13556917" cy="954107"/>
          </a:xfrm>
          <a:prstGeom prst="rect">
            <a:avLst/>
          </a:prstGeom>
          <a:noFill/>
        </p:spPr>
        <p:txBody>
          <a:bodyPr wrap="none" rtlCol="0">
            <a:spAutoFit/>
          </a:bodyPr>
          <a:lstStyle/>
          <a:p>
            <a:r>
              <a:rPr lang="zh-CN" altLang="en-US" b="1" dirty="0" smtClean="0">
                <a:solidFill>
                  <a:srgbClr val="FF0000"/>
                </a:solidFill>
              </a:rPr>
              <a:t>数据高峰期自动启动新的</a:t>
            </a:r>
            <a:r>
              <a:rPr lang="en-US" altLang="zh-CN" b="1" dirty="0" smtClean="0">
                <a:solidFill>
                  <a:srgbClr val="FF0000"/>
                </a:solidFill>
              </a:rPr>
              <a:t>VM</a:t>
            </a:r>
            <a:r>
              <a:rPr lang="zh-CN" altLang="en-US" b="1" dirty="0" smtClean="0">
                <a:solidFill>
                  <a:srgbClr val="FF0000"/>
                </a:solidFill>
              </a:rPr>
              <a:t>进行安全过滤</a:t>
            </a:r>
            <a:endParaRPr lang="zh-CN" altLang="en-US" b="1" dirty="0">
              <a:solidFill>
                <a:srgbClr val="FF0000"/>
              </a:solidFill>
            </a:endParaRPr>
          </a:p>
        </p:txBody>
      </p:sp>
    </p:spTree>
    <p:extLst>
      <p:ext uri="{BB962C8B-B14F-4D97-AF65-F5344CB8AC3E}">
        <p14:creationId xmlns:p14="http://schemas.microsoft.com/office/powerpoint/2010/main" val="3732355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 name="Picture 1"/>
          <p:cNvPicPr>
            <a:picLocks noChangeAspect="1"/>
          </p:cNvPicPr>
          <p:nvPr/>
        </p:nvPicPr>
        <p:blipFill>
          <a:blip r:embed="rId3"/>
          <a:stretch>
            <a:fillRect/>
          </a:stretch>
        </p:blipFill>
        <p:spPr>
          <a:xfrm>
            <a:off x="132874" y="312250"/>
            <a:ext cx="24094440" cy="13064764"/>
          </a:xfrm>
          <a:prstGeom prst="rect">
            <a:avLst/>
          </a:prstGeom>
        </p:spPr>
      </p:pic>
      <p:sp>
        <p:nvSpPr>
          <p:cNvPr id="6" name="TextBox 5"/>
          <p:cNvSpPr txBox="1"/>
          <p:nvPr/>
        </p:nvSpPr>
        <p:spPr>
          <a:xfrm>
            <a:off x="7319467" y="3200400"/>
            <a:ext cx="10644260" cy="954107"/>
          </a:xfrm>
          <a:prstGeom prst="rect">
            <a:avLst/>
          </a:prstGeom>
          <a:noFill/>
        </p:spPr>
        <p:txBody>
          <a:bodyPr wrap="none" rtlCol="0">
            <a:spAutoFit/>
          </a:bodyPr>
          <a:lstStyle/>
          <a:p>
            <a:r>
              <a:rPr lang="zh-CN" altLang="en-US" b="1" dirty="0" smtClean="0">
                <a:solidFill>
                  <a:srgbClr val="FF0000"/>
                </a:solidFill>
              </a:rPr>
              <a:t>数据高峰期结束自动关闭新的</a:t>
            </a:r>
            <a:r>
              <a:rPr lang="en-US" altLang="zh-CN" b="1" dirty="0" smtClean="0">
                <a:solidFill>
                  <a:srgbClr val="FF0000"/>
                </a:solidFill>
              </a:rPr>
              <a:t>VM</a:t>
            </a:r>
            <a:endParaRPr lang="zh-CN" altLang="en-US" b="1" dirty="0">
              <a:solidFill>
                <a:srgbClr val="FF0000"/>
              </a:solidFill>
            </a:endParaRPr>
          </a:p>
        </p:txBody>
      </p:sp>
    </p:spTree>
    <p:extLst>
      <p:ext uri="{BB962C8B-B14F-4D97-AF65-F5344CB8AC3E}">
        <p14:creationId xmlns:p14="http://schemas.microsoft.com/office/powerpoint/2010/main" val="1203813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7" name="Picture 6"/>
          <p:cNvPicPr>
            <a:picLocks noChangeAspect="1"/>
          </p:cNvPicPr>
          <p:nvPr/>
        </p:nvPicPr>
        <p:blipFill>
          <a:blip r:embed="rId3"/>
          <a:stretch>
            <a:fillRect/>
          </a:stretch>
        </p:blipFill>
        <p:spPr>
          <a:xfrm>
            <a:off x="517535" y="904074"/>
            <a:ext cx="22903996" cy="11198423"/>
          </a:xfrm>
          <a:prstGeom prst="rect">
            <a:avLst/>
          </a:prstGeom>
        </p:spPr>
      </p:pic>
    </p:spTree>
    <p:extLst>
      <p:ext uri="{BB962C8B-B14F-4D97-AF65-F5344CB8AC3E}">
        <p14:creationId xmlns:p14="http://schemas.microsoft.com/office/powerpoint/2010/main" val="2159938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p:cNvPicPr>
            <a:picLocks noChangeAspect="1"/>
          </p:cNvPicPr>
          <p:nvPr/>
        </p:nvPicPr>
        <p:blipFill>
          <a:blip r:embed="rId2"/>
          <a:stretch>
            <a:fillRect/>
          </a:stretch>
        </p:blipFill>
        <p:spPr>
          <a:xfrm>
            <a:off x="-23812" y="0"/>
            <a:ext cx="24407812" cy="13702632"/>
          </a:xfrm>
          <a:prstGeom prst="rect">
            <a:avLst/>
          </a:prstGeom>
        </p:spPr>
      </p:pic>
      <p:sp>
        <p:nvSpPr>
          <p:cNvPr id="48" name="Rectangle 47"/>
          <p:cNvSpPr/>
          <p:nvPr/>
        </p:nvSpPr>
        <p:spPr>
          <a:xfrm>
            <a:off x="-23812" y="-13368"/>
            <a:ext cx="24384000" cy="13716000"/>
          </a:xfrm>
          <a:prstGeom prst="rect">
            <a:avLst/>
          </a:prstGeom>
          <a:solidFill>
            <a:schemeClr val="bg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 name="Picture 1"/>
          <p:cNvPicPr>
            <a:picLocks noChangeAspect="1"/>
          </p:cNvPicPr>
          <p:nvPr/>
        </p:nvPicPr>
        <p:blipFill>
          <a:blip r:embed="rId3"/>
          <a:stretch>
            <a:fillRect/>
          </a:stretch>
        </p:blipFill>
        <p:spPr>
          <a:xfrm>
            <a:off x="200978" y="605928"/>
            <a:ext cx="23934420" cy="12490775"/>
          </a:xfrm>
          <a:prstGeom prst="rect">
            <a:avLst/>
          </a:prstGeom>
        </p:spPr>
      </p:pic>
      <p:sp>
        <p:nvSpPr>
          <p:cNvPr id="5" name="Pentagon 4"/>
          <p:cNvSpPr/>
          <p:nvPr/>
        </p:nvSpPr>
        <p:spPr>
          <a:xfrm rot="10800000">
            <a:off x="14881860" y="3771900"/>
            <a:ext cx="6812280" cy="5303520"/>
          </a:xfrm>
          <a:prstGeom prst="homePlate">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5"/>
          <p:cNvSpPr/>
          <p:nvPr/>
        </p:nvSpPr>
        <p:spPr>
          <a:xfrm>
            <a:off x="16482240" y="5915828"/>
            <a:ext cx="4801315" cy="1200329"/>
          </a:xfrm>
          <a:prstGeom prst="rect">
            <a:avLst/>
          </a:prstGeom>
        </p:spPr>
        <p:txBody>
          <a:bodyPr wrap="none">
            <a:spAutoFit/>
          </a:bodyPr>
          <a:lstStyle/>
          <a:p>
            <a:r>
              <a:rPr lang="zh-CN" altLang="en-US" sz="7200" b="1" dirty="0">
                <a:solidFill>
                  <a:srgbClr val="FF0000"/>
                </a:solidFill>
                <a:latin typeface="微软雅黑" panose="020B0503020204020204" pitchFamily="34" charset="-122"/>
                <a:ea typeface="微软雅黑" panose="020B0503020204020204" pitchFamily="34" charset="-122"/>
              </a:rPr>
              <a:t>兼容第三方</a:t>
            </a:r>
          </a:p>
        </p:txBody>
      </p:sp>
    </p:spTree>
    <p:extLst>
      <p:ext uri="{BB962C8B-B14F-4D97-AF65-F5344CB8AC3E}">
        <p14:creationId xmlns:p14="http://schemas.microsoft.com/office/powerpoint/2010/main" val="29366382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bwMode="gray">
          <a:xfrm>
            <a:off x="2790366" y="668282"/>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安全管理中心</a:t>
            </a:r>
            <a:endParaRPr lang="en-US" sz="3200" b="1" kern="1200" dirty="0">
              <a:solidFill>
                <a:srgbClr val="000000"/>
              </a:solidFill>
              <a:latin typeface="等线"/>
            </a:endParaRPr>
          </a:p>
        </p:txBody>
      </p:sp>
      <p:sp>
        <p:nvSpPr>
          <p:cNvPr id="6" name="Rectangle 5"/>
          <p:cNvSpPr/>
          <p:nvPr/>
        </p:nvSpPr>
        <p:spPr bwMode="gray">
          <a:xfrm>
            <a:off x="8584509" y="4120787"/>
            <a:ext cx="5200710" cy="520071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cxnSp>
        <p:nvCxnSpPr>
          <p:cNvPr id="213" name="Straight Connector 212"/>
          <p:cNvCxnSpPr/>
          <p:nvPr/>
        </p:nvCxnSpPr>
        <p:spPr>
          <a:xfrm>
            <a:off x="13934250" y="7278844"/>
            <a:ext cx="420984" cy="1852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4338834" y="3352675"/>
            <a:ext cx="6265532" cy="413025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gray">
          <a:xfrm>
            <a:off x="3613897" y="3645976"/>
            <a:ext cx="4376574" cy="1354302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cxnSp>
        <p:nvCxnSpPr>
          <p:cNvPr id="140" name="Straight Connector 139"/>
          <p:cNvCxnSpPr/>
          <p:nvPr/>
        </p:nvCxnSpPr>
        <p:spPr>
          <a:xfrm flipH="1">
            <a:off x="6706728" y="7431750"/>
            <a:ext cx="1972416" cy="112914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H="1" flipV="1">
            <a:off x="4039960" y="7162163"/>
            <a:ext cx="2679124" cy="142043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3460931" y="7157832"/>
            <a:ext cx="595706" cy="38577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gray">
          <a:xfrm>
            <a:off x="12912744" y="2543264"/>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9" name="Rectangle 8"/>
          <p:cNvSpPr/>
          <p:nvPr/>
        </p:nvSpPr>
        <p:spPr bwMode="gray">
          <a:xfrm>
            <a:off x="9662279" y="1"/>
            <a:ext cx="3024766" cy="35348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14" name="TextBox 13"/>
          <p:cNvSpPr txBox="1"/>
          <p:nvPr/>
        </p:nvSpPr>
        <p:spPr bwMode="gray">
          <a:xfrm>
            <a:off x="8262290" y="370051"/>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生活区</a:t>
            </a:r>
            <a:endParaRPr lang="en-US" sz="3200" b="1" kern="1200" dirty="0">
              <a:solidFill>
                <a:srgbClr val="000000"/>
              </a:solidFill>
              <a:latin typeface="等线"/>
            </a:endParaRPr>
          </a:p>
        </p:txBody>
      </p:sp>
      <p:sp>
        <p:nvSpPr>
          <p:cNvPr id="20" name="TextBox 19"/>
          <p:cNvSpPr txBox="1"/>
          <p:nvPr/>
        </p:nvSpPr>
        <p:spPr bwMode="gray">
          <a:xfrm>
            <a:off x="17725128" y="10826566"/>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数据中心</a:t>
            </a:r>
            <a:endParaRPr lang="en-US" sz="3200" b="1" kern="1200" dirty="0">
              <a:solidFill>
                <a:srgbClr val="000000"/>
              </a:solidFill>
              <a:latin typeface="等线"/>
            </a:endParaRPr>
          </a:p>
        </p:txBody>
      </p:sp>
      <p:sp>
        <p:nvSpPr>
          <p:cNvPr id="21" name="Rectangle 20"/>
          <p:cNvSpPr/>
          <p:nvPr/>
        </p:nvSpPr>
        <p:spPr bwMode="gray">
          <a:xfrm>
            <a:off x="2549464" y="3754166"/>
            <a:ext cx="3435656" cy="3435656"/>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22" name="TextBox 21"/>
          <p:cNvSpPr txBox="1"/>
          <p:nvPr/>
        </p:nvSpPr>
        <p:spPr bwMode="gray">
          <a:xfrm>
            <a:off x="1412118" y="3863741"/>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监控网</a:t>
            </a:r>
            <a:endParaRPr lang="en-US" sz="3200" b="1" kern="1200" dirty="0">
              <a:solidFill>
                <a:srgbClr val="000000"/>
              </a:solidFill>
              <a:latin typeface="等线"/>
            </a:endParaRPr>
          </a:p>
        </p:txBody>
      </p:sp>
      <p:sp>
        <p:nvSpPr>
          <p:cNvPr id="24" name="TextBox 23"/>
          <p:cNvSpPr txBox="1"/>
          <p:nvPr/>
        </p:nvSpPr>
        <p:spPr bwMode="gray">
          <a:xfrm>
            <a:off x="-284224" y="6324453"/>
            <a:ext cx="3126800" cy="707886"/>
          </a:xfrm>
          <a:prstGeom prst="rect">
            <a:avLst/>
          </a:prstGeom>
          <a:noFill/>
          <a:scene3d>
            <a:camera prst="isometricTopUp"/>
            <a:lightRig rig="threePt" dir="t"/>
          </a:scene3d>
        </p:spPr>
        <p:txBody>
          <a:bodyPr wrap="square" rtlCol="0">
            <a:spAutoFit/>
          </a:bodyPr>
          <a:lstStyle/>
          <a:p>
            <a:pPr algn="l" defTabSz="1828800" hangingPunct="1"/>
            <a:r>
              <a:rPr lang="zh-CN" altLang="en-US" sz="4000" b="1" kern="1200" dirty="0">
                <a:solidFill>
                  <a:srgbClr val="000000"/>
                </a:solidFill>
                <a:latin typeface="等线"/>
                <a:ea typeface="等线" panose="02010600030101010101" pitchFamily="2" charset="-122"/>
              </a:rPr>
              <a:t>办公网</a:t>
            </a:r>
            <a:endParaRPr lang="en-US" sz="4000" b="1" kern="1200" dirty="0">
              <a:solidFill>
                <a:srgbClr val="000000"/>
              </a:solidFill>
              <a:latin typeface="等线"/>
            </a:endParaRPr>
          </a:p>
        </p:txBody>
      </p:sp>
      <p:sp>
        <p:nvSpPr>
          <p:cNvPr id="25" name="Rectangle 24"/>
          <p:cNvSpPr/>
          <p:nvPr/>
        </p:nvSpPr>
        <p:spPr bwMode="gray">
          <a:xfrm>
            <a:off x="1691054" y="8041256"/>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28" name="Rectangle 27"/>
          <p:cNvSpPr/>
          <p:nvPr/>
        </p:nvSpPr>
        <p:spPr bwMode="gray">
          <a:xfrm>
            <a:off x="3388740" y="900465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29" name="Rectangle 28"/>
          <p:cNvSpPr/>
          <p:nvPr/>
        </p:nvSpPr>
        <p:spPr bwMode="gray">
          <a:xfrm>
            <a:off x="4545910" y="970428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30" name="Rectangle 29"/>
          <p:cNvSpPr/>
          <p:nvPr/>
        </p:nvSpPr>
        <p:spPr bwMode="gray">
          <a:xfrm>
            <a:off x="5707328" y="1040391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31" name="Rectangle 30"/>
          <p:cNvSpPr/>
          <p:nvPr/>
        </p:nvSpPr>
        <p:spPr bwMode="gray">
          <a:xfrm>
            <a:off x="6889866" y="11116494"/>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32" name="Rectangle 31"/>
          <p:cNvSpPr/>
          <p:nvPr/>
        </p:nvSpPr>
        <p:spPr bwMode="gray">
          <a:xfrm>
            <a:off x="8093102" y="11829078"/>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35" name="TextBox 34"/>
          <p:cNvSpPr txBox="1"/>
          <p:nvPr/>
        </p:nvSpPr>
        <p:spPr bwMode="gray">
          <a:xfrm>
            <a:off x="1446560" y="8155615"/>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等线"/>
                <a:ea typeface="等线" panose="02010600030101010101" pitchFamily="2" charset="-122"/>
              </a:rPr>
              <a:t>园区办公网</a:t>
            </a:r>
            <a:endParaRPr lang="en-US" sz="2200" kern="1200" dirty="0">
              <a:latin typeface="等线"/>
            </a:endParaRPr>
          </a:p>
        </p:txBody>
      </p:sp>
      <p:sp>
        <p:nvSpPr>
          <p:cNvPr id="36" name="TextBox 35"/>
          <p:cNvSpPr txBox="1"/>
          <p:nvPr/>
        </p:nvSpPr>
        <p:spPr bwMode="gray">
          <a:xfrm>
            <a:off x="4213250" y="98553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等线"/>
                <a:ea typeface="等线" panose="02010600030101010101" pitchFamily="2" charset="-122"/>
              </a:rPr>
              <a:t>热电分公司</a:t>
            </a:r>
            <a:endParaRPr lang="en-US" sz="2200" kern="1200" dirty="0">
              <a:latin typeface="等线"/>
            </a:endParaRPr>
          </a:p>
        </p:txBody>
      </p:sp>
      <p:pic>
        <p:nvPicPr>
          <p:cNvPr id="27" name="Picture 87" descr="Power_Plan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7459" y="9626925"/>
            <a:ext cx="985754" cy="979586"/>
          </a:xfrm>
          <a:prstGeom prst="rect">
            <a:avLst/>
          </a:prstGeom>
          <a:noFill/>
          <a:ln>
            <a:noFill/>
          </a:ln>
        </p:spPr>
      </p:pic>
      <p:pic>
        <p:nvPicPr>
          <p:cNvPr id="37" name="Picture 79" descr="Factory.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222" y="8854935"/>
            <a:ext cx="925020" cy="1073082"/>
          </a:xfrm>
          <a:prstGeom prst="rect">
            <a:avLst/>
          </a:prstGeom>
          <a:noFill/>
          <a:ln>
            <a:noFill/>
          </a:ln>
        </p:spPr>
      </p:pic>
      <p:sp>
        <p:nvSpPr>
          <p:cNvPr id="38" name="TextBox 37"/>
          <p:cNvSpPr txBox="1"/>
          <p:nvPr/>
        </p:nvSpPr>
        <p:spPr bwMode="gray">
          <a:xfrm>
            <a:off x="2677888" y="9142296"/>
            <a:ext cx="523220" cy="1869692"/>
          </a:xfrm>
          <a:prstGeom prst="rect">
            <a:avLst/>
          </a:prstGeom>
          <a:noFill/>
          <a:scene3d>
            <a:camera prst="isometricTopUp"/>
            <a:lightRig rig="threePt" dir="t"/>
          </a:scene3d>
        </p:spPr>
        <p:txBody>
          <a:bodyPr vert="vert" wrap="square" rtlCol="0">
            <a:spAutoFit/>
          </a:bodyPr>
          <a:lstStyle/>
          <a:p>
            <a:pPr algn="l" defTabSz="1828800" hangingPunct="1"/>
            <a:r>
              <a:rPr lang="zh-CN" altLang="en-US" sz="2200" kern="1200" dirty="0">
                <a:solidFill>
                  <a:srgbClr val="000000"/>
                </a:solidFill>
                <a:latin typeface="等线"/>
                <a:ea typeface="等线" panose="02010600030101010101" pitchFamily="2" charset="-122"/>
              </a:rPr>
              <a:t>水泥有限公司</a:t>
            </a:r>
            <a:endParaRPr lang="en-US" sz="2200" kern="1200" dirty="0">
              <a:solidFill>
                <a:srgbClr val="000000"/>
              </a:solidFill>
              <a:latin typeface="等线"/>
            </a:endParaRPr>
          </a:p>
        </p:txBody>
      </p:sp>
      <p:pic>
        <p:nvPicPr>
          <p:cNvPr id="39"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0473" y="10210141"/>
            <a:ext cx="948018" cy="1099762"/>
          </a:xfrm>
          <a:prstGeom prst="rect">
            <a:avLst/>
          </a:prstGeom>
          <a:noFill/>
          <a:ln>
            <a:noFill/>
          </a:ln>
        </p:spPr>
      </p:pic>
      <p:sp>
        <p:nvSpPr>
          <p:cNvPr id="40" name="TextBox 39"/>
          <p:cNvSpPr txBox="1"/>
          <p:nvPr/>
        </p:nvSpPr>
        <p:spPr bwMode="gray">
          <a:xfrm>
            <a:off x="5380366" y="105608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等线"/>
                <a:ea typeface="等线" panose="02010600030101010101" pitchFamily="2" charset="-122"/>
              </a:rPr>
              <a:t>化工分公司</a:t>
            </a:r>
            <a:endParaRPr lang="en-US" sz="2200" kern="1200" dirty="0">
              <a:latin typeface="等线"/>
            </a:endParaRPr>
          </a:p>
        </p:txBody>
      </p:sp>
      <p:pic>
        <p:nvPicPr>
          <p:cNvPr id="41"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1497" y="10895305"/>
            <a:ext cx="948018" cy="1099762"/>
          </a:xfrm>
          <a:prstGeom prst="rect">
            <a:avLst/>
          </a:prstGeom>
          <a:noFill/>
          <a:ln>
            <a:noFill/>
          </a:ln>
        </p:spPr>
      </p:pic>
      <p:sp>
        <p:nvSpPr>
          <p:cNvPr id="42" name="TextBox 41"/>
          <p:cNvSpPr txBox="1"/>
          <p:nvPr/>
        </p:nvSpPr>
        <p:spPr bwMode="gray">
          <a:xfrm>
            <a:off x="6517847" y="11367777"/>
            <a:ext cx="861774"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等线"/>
                <a:ea typeface="等线" panose="02010600030101010101" pitchFamily="2" charset="-122"/>
              </a:rPr>
              <a:t>化工分公司</a:t>
            </a:r>
            <a:endParaRPr lang="en-US" altLang="zh-CN" sz="2200" kern="1200" dirty="0">
              <a:latin typeface="等线"/>
              <a:ea typeface="等线" panose="02010600030101010101" pitchFamily="2" charset="-122"/>
            </a:endParaRPr>
          </a:p>
          <a:p>
            <a:pPr algn="l" defTabSz="1828800" hangingPunct="1"/>
            <a:r>
              <a:rPr lang="en-US" altLang="zh-CN" sz="2200" kern="1200" dirty="0">
                <a:latin typeface="等线"/>
                <a:ea typeface="等线" panose="02010600030101010101" pitchFamily="2" charset="-122"/>
              </a:rPr>
              <a:t>PVC</a:t>
            </a:r>
            <a:r>
              <a:rPr lang="zh-CN" altLang="en-US" sz="2200" kern="1200" dirty="0">
                <a:latin typeface="等线"/>
                <a:ea typeface="等线" panose="02010600030101010101" pitchFamily="2" charset="-122"/>
              </a:rPr>
              <a:t>分厂</a:t>
            </a:r>
            <a:endParaRPr lang="en-US" sz="2200" kern="1200" dirty="0">
              <a:latin typeface="等线"/>
            </a:endParaRPr>
          </a:p>
        </p:txBody>
      </p:sp>
      <p:sp>
        <p:nvSpPr>
          <p:cNvPr id="43" name="TextBox 42"/>
          <p:cNvSpPr txBox="1"/>
          <p:nvPr/>
        </p:nvSpPr>
        <p:spPr bwMode="gray">
          <a:xfrm>
            <a:off x="7753885" y="12221307"/>
            <a:ext cx="861774"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等线"/>
                <a:ea typeface="等线" panose="02010600030101010101" pitchFamily="2" charset="-122"/>
              </a:rPr>
              <a:t>锦源化工有限公司</a:t>
            </a:r>
            <a:endParaRPr lang="en-US" sz="2200" kern="1200" dirty="0">
              <a:latin typeface="等线"/>
            </a:endParaRPr>
          </a:p>
        </p:txBody>
      </p:sp>
      <p:cxnSp>
        <p:nvCxnSpPr>
          <p:cNvPr id="66" name="Straight Connector 65"/>
          <p:cNvCxnSpPr/>
          <p:nvPr/>
        </p:nvCxnSpPr>
        <p:spPr>
          <a:xfrm flipV="1">
            <a:off x="6559482" y="9978846"/>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8257" y="9849698"/>
            <a:ext cx="779290" cy="557728"/>
          </a:xfrm>
          <a:prstGeom prst="rect">
            <a:avLst/>
          </a:prstGeom>
          <a:noFill/>
          <a:ln>
            <a:noFill/>
          </a:ln>
        </p:spPr>
      </p:pic>
      <p:pic>
        <p:nvPicPr>
          <p:cNvPr id="68"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7059" y="10248359"/>
            <a:ext cx="710794" cy="508706"/>
          </a:xfrm>
          <a:prstGeom prst="rect">
            <a:avLst/>
          </a:prstGeom>
          <a:noFill/>
          <a:ln>
            <a:noFill/>
          </a:ln>
        </p:spPr>
      </p:pic>
      <p:sp>
        <p:nvSpPr>
          <p:cNvPr id="103" name="TextBox 102"/>
          <p:cNvSpPr txBox="1"/>
          <p:nvPr/>
        </p:nvSpPr>
        <p:spPr bwMode="gray">
          <a:xfrm>
            <a:off x="16293234" y="3470740"/>
            <a:ext cx="523220" cy="183524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等线" panose="02010600030101010101" pitchFamily="2" charset="-122"/>
                <a:cs typeface="Arial" panose="020B0604020202020204" pitchFamily="34" charset="0"/>
              </a:rPr>
              <a:t>Cisco 2960</a:t>
            </a:r>
          </a:p>
        </p:txBody>
      </p:sp>
      <p:sp>
        <p:nvSpPr>
          <p:cNvPr id="108" name="TextBox 107"/>
          <p:cNvSpPr txBox="1"/>
          <p:nvPr/>
        </p:nvSpPr>
        <p:spPr bwMode="gray">
          <a:xfrm>
            <a:off x="2053018" y="6617237"/>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100" kern="1200" dirty="0">
                <a:latin typeface="Arial" panose="020B0604020202020204" pitchFamily="34" charset="0"/>
                <a:ea typeface="等线" panose="02010600030101010101" pitchFamily="2" charset="-122"/>
                <a:cs typeface="Arial" panose="020B0604020202020204" pitchFamily="34" charset="0"/>
              </a:rPr>
              <a:t>Cisco 2960</a:t>
            </a:r>
            <a:endParaRPr lang="en-US" sz="2100" kern="1200" dirty="0">
              <a:latin typeface="Arial" panose="020B0604020202020204" pitchFamily="34" charset="0"/>
              <a:cs typeface="Arial" panose="020B0604020202020204" pitchFamily="34" charset="0"/>
            </a:endParaRPr>
          </a:p>
        </p:txBody>
      </p:sp>
      <p:pic>
        <p:nvPicPr>
          <p:cNvPr id="26" name="Picture 88"/>
          <p:cNvPicPr>
            <a:picLocks noChangeAspect="1"/>
          </p:cNvPicPr>
          <p:nvPr/>
        </p:nvPicPr>
        <p:blipFill>
          <a:blip r:embed="rId6" cstate="print"/>
          <a:srcRect/>
          <a:stretch>
            <a:fillRect/>
          </a:stretch>
        </p:blipFill>
        <p:spPr bwMode="gray">
          <a:xfrm flipH="1">
            <a:off x="1880044" y="7702703"/>
            <a:ext cx="693220" cy="1191374"/>
          </a:xfrm>
          <a:prstGeom prst="rect">
            <a:avLst/>
          </a:prstGeom>
          <a:effectLst>
            <a:outerShdw blurRad="88900" dist="76200" dir="5400000" sx="94000" sy="94000" algn="t" rotWithShape="0">
              <a:prstClr val="black">
                <a:alpha val="40000"/>
              </a:prstClr>
            </a:outerShdw>
          </a:effectLst>
        </p:spPr>
      </p:pic>
      <p:sp>
        <p:nvSpPr>
          <p:cNvPr id="112" name="TextBox 111"/>
          <p:cNvSpPr txBox="1"/>
          <p:nvPr/>
        </p:nvSpPr>
        <p:spPr bwMode="gray">
          <a:xfrm>
            <a:off x="15359237" y="4186383"/>
            <a:ext cx="861774" cy="1369550"/>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七层防火墙</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cxnSp>
        <p:nvCxnSpPr>
          <p:cNvPr id="117" name="Straight Connector 116"/>
          <p:cNvCxnSpPr/>
          <p:nvPr/>
        </p:nvCxnSpPr>
        <p:spPr>
          <a:xfrm flipH="1">
            <a:off x="12637222" y="3863741"/>
            <a:ext cx="2858888" cy="159161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0" name="Picture 2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20893" y="3733889"/>
            <a:ext cx="1275218" cy="842774"/>
          </a:xfrm>
          <a:prstGeom prst="rect">
            <a:avLst/>
          </a:prstGeom>
          <a:noFill/>
          <a:ln>
            <a:noFill/>
          </a:ln>
        </p:spPr>
      </p:pic>
      <p:pic>
        <p:nvPicPr>
          <p:cNvPr id="111"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14604271" y="3848396"/>
            <a:ext cx="605982" cy="502008"/>
          </a:xfrm>
          <a:prstGeom prst="rect">
            <a:avLst/>
          </a:prstGeom>
          <a:noFill/>
          <a:ln>
            <a:noFill/>
          </a:ln>
          <a:scene3d>
            <a:camera prst="isometricTopUp"/>
            <a:lightRig rig="threePt" dir="t"/>
          </a:scene3d>
        </p:spPr>
      </p:pic>
      <p:pic>
        <p:nvPicPr>
          <p:cNvPr id="113" name="Picture 2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27828" y="4349412"/>
            <a:ext cx="1379996" cy="912020"/>
          </a:xfrm>
          <a:prstGeom prst="rect">
            <a:avLst/>
          </a:prstGeom>
          <a:noFill/>
          <a:ln>
            <a:noFill/>
          </a:ln>
        </p:spPr>
      </p:pic>
      <p:pic>
        <p:nvPicPr>
          <p:cNvPr id="114" name="Picture 92"/>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35589" y="4546442"/>
            <a:ext cx="582106" cy="478284"/>
          </a:xfrm>
          <a:prstGeom prst="rect">
            <a:avLst/>
          </a:prstGeom>
          <a:noFill/>
          <a:ln>
            <a:noFill/>
          </a:ln>
          <a:scene3d>
            <a:camera prst="isometricTopUp"/>
            <a:lightRig rig="threePt" dir="t"/>
          </a:scene3d>
        </p:spPr>
      </p:pic>
      <p:sp>
        <p:nvSpPr>
          <p:cNvPr id="123" name="TextBox 122"/>
          <p:cNvSpPr txBox="1"/>
          <p:nvPr/>
        </p:nvSpPr>
        <p:spPr bwMode="gray">
          <a:xfrm>
            <a:off x="10024416" y="1549266"/>
            <a:ext cx="3126800"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等线"/>
                <a:ea typeface="等线" panose="02010600030101010101" pitchFamily="2" charset="-122"/>
              </a:rPr>
              <a:t>Cisco 4948</a:t>
            </a:r>
            <a:endParaRPr lang="en-US" sz="2100" b="1" kern="1200" dirty="0">
              <a:solidFill>
                <a:srgbClr val="000000"/>
              </a:solidFill>
              <a:latin typeface="等线"/>
            </a:endParaRPr>
          </a:p>
        </p:txBody>
      </p:sp>
      <p:sp>
        <p:nvSpPr>
          <p:cNvPr id="126" name="Rectangle 125"/>
          <p:cNvSpPr/>
          <p:nvPr/>
        </p:nvSpPr>
        <p:spPr bwMode="gray">
          <a:xfrm>
            <a:off x="10044454" y="495430"/>
            <a:ext cx="1408592" cy="1408592"/>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pic>
        <p:nvPicPr>
          <p:cNvPr id="125" name="Picture 71" descr="University.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10129714" y="380819"/>
            <a:ext cx="1281496" cy="1217358"/>
          </a:xfrm>
          <a:prstGeom prst="rect">
            <a:avLst/>
          </a:prstGeom>
          <a:noFill/>
          <a:ln>
            <a:noFill/>
          </a:ln>
        </p:spPr>
      </p:pic>
      <p:cxnSp>
        <p:nvCxnSpPr>
          <p:cNvPr id="129" name="Straight Connector 128"/>
          <p:cNvCxnSpPr/>
          <p:nvPr/>
        </p:nvCxnSpPr>
        <p:spPr>
          <a:xfrm flipH="1" flipV="1">
            <a:off x="11565280" y="1355349"/>
            <a:ext cx="3810336" cy="217953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2"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89090" y="1199994"/>
            <a:ext cx="1042924" cy="746404"/>
          </a:xfrm>
          <a:prstGeom prst="rect">
            <a:avLst/>
          </a:prstGeom>
          <a:noFill/>
          <a:ln>
            <a:noFill/>
          </a:ln>
        </p:spPr>
      </p:pic>
      <p:cxnSp>
        <p:nvCxnSpPr>
          <p:cNvPr id="79" name="Straight Connector 78"/>
          <p:cNvCxnSpPr/>
          <p:nvPr/>
        </p:nvCxnSpPr>
        <p:spPr>
          <a:xfrm flipV="1">
            <a:off x="15967531" y="3002525"/>
            <a:ext cx="1039546" cy="54944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bwMode="gray">
          <a:xfrm>
            <a:off x="20525954" y="921100"/>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211" name="Rectangle 210"/>
          <p:cNvSpPr/>
          <p:nvPr/>
        </p:nvSpPr>
        <p:spPr bwMode="gray">
          <a:xfrm>
            <a:off x="21647478" y="1457464"/>
            <a:ext cx="2135700" cy="2135700"/>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pic>
        <p:nvPicPr>
          <p:cNvPr id="212" name="Picture 88"/>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22481537" y="1258183"/>
            <a:ext cx="977646" cy="1680634"/>
          </a:xfrm>
          <a:prstGeom prst="rect">
            <a:avLst/>
          </a:prstGeom>
          <a:noFill/>
          <a:ln>
            <a:noFill/>
          </a:ln>
        </p:spPr>
      </p:pic>
      <p:pic>
        <p:nvPicPr>
          <p:cNvPr id="210" name="Picture 86"/>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47705" y="1428516"/>
            <a:ext cx="1269670" cy="1672168"/>
          </a:xfrm>
          <a:prstGeom prst="rect">
            <a:avLst/>
          </a:prstGeom>
          <a:noFill/>
          <a:ln>
            <a:noFill/>
          </a:ln>
        </p:spPr>
      </p:pic>
      <p:sp>
        <p:nvSpPr>
          <p:cNvPr id="214" name="TextBox 213"/>
          <p:cNvSpPr txBox="1"/>
          <p:nvPr/>
        </p:nvSpPr>
        <p:spPr bwMode="gray">
          <a:xfrm>
            <a:off x="19319158" y="1397024"/>
            <a:ext cx="3573476"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某</a:t>
            </a:r>
            <a:r>
              <a:rPr lang="zh-CN" altLang="en-US" sz="3200" b="1" kern="1200" dirty="0" smtClean="0">
                <a:solidFill>
                  <a:srgbClr val="000000"/>
                </a:solidFill>
                <a:latin typeface="等线"/>
                <a:ea typeface="等线" panose="02010600030101010101" pitchFamily="2" charset="-122"/>
              </a:rPr>
              <a:t>集</a:t>
            </a:r>
            <a:r>
              <a:rPr lang="zh-CN" altLang="en-US" sz="3200" b="1" kern="1200" dirty="0">
                <a:solidFill>
                  <a:srgbClr val="000000"/>
                </a:solidFill>
                <a:latin typeface="等线"/>
                <a:ea typeface="等线" panose="02010600030101010101" pitchFamily="2" charset="-122"/>
              </a:rPr>
              <a:t>团广域网</a:t>
            </a:r>
            <a:endParaRPr lang="en-US" sz="3200" b="1" kern="1200" dirty="0">
              <a:solidFill>
                <a:srgbClr val="000000"/>
              </a:solidFill>
              <a:latin typeface="等线"/>
            </a:endParaRPr>
          </a:p>
        </p:txBody>
      </p:sp>
      <p:cxnSp>
        <p:nvCxnSpPr>
          <p:cNvPr id="132" name="Straight Connector 131"/>
          <p:cNvCxnSpPr/>
          <p:nvPr/>
        </p:nvCxnSpPr>
        <p:spPr>
          <a:xfrm flipH="1">
            <a:off x="3901710" y="5159882"/>
            <a:ext cx="468588" cy="25100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19"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30655" y="4516733"/>
            <a:ext cx="1175202" cy="841074"/>
          </a:xfrm>
          <a:prstGeom prst="rect">
            <a:avLst/>
          </a:prstGeom>
          <a:noFill/>
          <a:ln>
            <a:noFill/>
          </a:ln>
        </p:spPr>
      </p:pic>
      <p:cxnSp>
        <p:nvCxnSpPr>
          <p:cNvPr id="134" name="Straight Connector 133"/>
          <p:cNvCxnSpPr/>
          <p:nvPr/>
        </p:nvCxnSpPr>
        <p:spPr>
          <a:xfrm flipH="1">
            <a:off x="3682998" y="5123166"/>
            <a:ext cx="1768524" cy="107215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flipV="1">
            <a:off x="5131429" y="5312311"/>
            <a:ext cx="154706" cy="12514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4734667" y="5246133"/>
            <a:ext cx="214194" cy="17494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3813973" y="5815715"/>
            <a:ext cx="214194" cy="17494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20"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05203" y="5182355"/>
            <a:ext cx="1175202" cy="841074"/>
          </a:xfrm>
          <a:prstGeom prst="rect">
            <a:avLst/>
          </a:prstGeom>
          <a:noFill/>
          <a:ln>
            <a:noFill/>
          </a:ln>
        </p:spPr>
      </p:pic>
      <p:pic>
        <p:nvPicPr>
          <p:cNvPr id="231"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59597" y="4757463"/>
            <a:ext cx="701586" cy="740486"/>
          </a:xfrm>
          <a:prstGeom prst="rect">
            <a:avLst/>
          </a:prstGeom>
          <a:noFill/>
          <a:ln>
            <a:noFill/>
          </a:ln>
        </p:spPr>
      </p:pic>
      <p:sp>
        <p:nvSpPr>
          <p:cNvPr id="233" name="Rounded Rectangle 232"/>
          <p:cNvSpPr/>
          <p:nvPr/>
        </p:nvSpPr>
        <p:spPr>
          <a:xfrm rot="1589651">
            <a:off x="2614009" y="4969719"/>
            <a:ext cx="328290" cy="212310"/>
          </a:xfrm>
          <a:prstGeom prst="roundRect">
            <a:avLst/>
          </a:prstGeom>
          <a:solidFill>
            <a:srgbClr val="ECEEF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36"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126343" y="4444523"/>
            <a:ext cx="701586" cy="740486"/>
          </a:xfrm>
          <a:prstGeom prst="rect">
            <a:avLst/>
          </a:prstGeom>
          <a:noFill/>
          <a:ln>
            <a:noFill/>
          </a:ln>
        </p:spPr>
      </p:pic>
      <p:sp>
        <p:nvSpPr>
          <p:cNvPr id="237" name="Rounded Rectangle 236"/>
          <p:cNvSpPr/>
          <p:nvPr/>
        </p:nvSpPr>
        <p:spPr>
          <a:xfrm rot="1589651">
            <a:off x="3280755" y="4656779"/>
            <a:ext cx="328290" cy="212310"/>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239"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19449" y="4076299"/>
            <a:ext cx="701586" cy="740486"/>
          </a:xfrm>
          <a:prstGeom prst="rect">
            <a:avLst/>
          </a:prstGeom>
          <a:noFill/>
          <a:ln>
            <a:noFill/>
          </a:ln>
        </p:spPr>
      </p:pic>
      <p:sp>
        <p:nvSpPr>
          <p:cNvPr id="240" name="Rounded Rectangle 239"/>
          <p:cNvSpPr/>
          <p:nvPr/>
        </p:nvSpPr>
        <p:spPr>
          <a:xfrm rot="1589651">
            <a:off x="3873861" y="4288555"/>
            <a:ext cx="328290" cy="212310"/>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cxnSp>
        <p:nvCxnSpPr>
          <p:cNvPr id="241" name="Straight Connector 240"/>
          <p:cNvCxnSpPr/>
          <p:nvPr/>
        </p:nvCxnSpPr>
        <p:spPr>
          <a:xfrm>
            <a:off x="6199322" y="5770370"/>
            <a:ext cx="1532376" cy="82862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bwMode="gray">
          <a:xfrm>
            <a:off x="2590598" y="6211365"/>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100" kern="1200" dirty="0">
                <a:latin typeface="Arial" panose="020B0604020202020204" pitchFamily="34" charset="0"/>
                <a:ea typeface="等线" panose="02010600030101010101" pitchFamily="2" charset="-122"/>
                <a:cs typeface="Arial" panose="020B0604020202020204" pitchFamily="34" charset="0"/>
              </a:rPr>
              <a:t>Cisco 4948</a:t>
            </a:r>
            <a:endParaRPr lang="en-US" sz="2100" kern="1200" dirty="0">
              <a:latin typeface="Arial" panose="020B0604020202020204" pitchFamily="34" charset="0"/>
              <a:cs typeface="Arial" panose="020B0604020202020204" pitchFamily="34" charset="0"/>
            </a:endParaRPr>
          </a:p>
        </p:txBody>
      </p:sp>
      <p:cxnSp>
        <p:nvCxnSpPr>
          <p:cNvPr id="51" name="Straight Connector 50"/>
          <p:cNvCxnSpPr/>
          <p:nvPr/>
        </p:nvCxnSpPr>
        <p:spPr>
          <a:xfrm flipV="1">
            <a:off x="2374450" y="7502762"/>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4"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3225" y="7373614"/>
            <a:ext cx="779290" cy="557728"/>
          </a:xfrm>
          <a:prstGeom prst="rect">
            <a:avLst/>
          </a:prstGeom>
          <a:noFill/>
          <a:ln>
            <a:noFill/>
          </a:ln>
        </p:spPr>
      </p:pic>
      <p:pic>
        <p:nvPicPr>
          <p:cNvPr id="4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2027" y="7772275"/>
            <a:ext cx="710794" cy="508706"/>
          </a:xfrm>
          <a:prstGeom prst="rect">
            <a:avLst/>
          </a:prstGeom>
          <a:noFill/>
          <a:ln>
            <a:noFill/>
          </a:ln>
        </p:spPr>
      </p:pic>
      <p:cxnSp>
        <p:nvCxnSpPr>
          <p:cNvPr id="244" name="Straight Connector 243"/>
          <p:cNvCxnSpPr/>
          <p:nvPr/>
        </p:nvCxnSpPr>
        <p:spPr>
          <a:xfrm flipH="1">
            <a:off x="6676979" y="7836447"/>
            <a:ext cx="2649770" cy="156164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748622" y="7526193"/>
            <a:ext cx="2167308" cy="124071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4541240" y="7584662"/>
            <a:ext cx="2204188" cy="118362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3919049" y="7582424"/>
            <a:ext cx="621554" cy="40251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6823269" y="7695032"/>
            <a:ext cx="2255062" cy="129094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flipV="1">
            <a:off x="5731383" y="8405272"/>
            <a:ext cx="1095286" cy="58070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5135862" y="8408816"/>
            <a:ext cx="603648" cy="3909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2980236" y="7844036"/>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5"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011" y="7714888"/>
            <a:ext cx="779290" cy="557728"/>
          </a:xfrm>
          <a:prstGeom prst="rect">
            <a:avLst/>
          </a:prstGeom>
          <a:noFill/>
          <a:ln>
            <a:noFill/>
          </a:ln>
        </p:spPr>
      </p:pic>
      <p:pic>
        <p:nvPicPr>
          <p:cNvPr id="5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7813" y="8113549"/>
            <a:ext cx="710794" cy="508706"/>
          </a:xfrm>
          <a:prstGeom prst="rect">
            <a:avLst/>
          </a:prstGeom>
          <a:noFill/>
          <a:ln>
            <a:noFill/>
          </a:ln>
        </p:spPr>
      </p:pic>
      <p:cxnSp>
        <p:nvCxnSpPr>
          <p:cNvPr id="58" name="Straight Connector 57"/>
          <p:cNvCxnSpPr/>
          <p:nvPr/>
        </p:nvCxnSpPr>
        <p:spPr>
          <a:xfrm flipV="1">
            <a:off x="4074458" y="8740604"/>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9"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3233" y="8611456"/>
            <a:ext cx="779290" cy="557728"/>
          </a:xfrm>
          <a:prstGeom prst="rect">
            <a:avLst/>
          </a:prstGeom>
          <a:noFill/>
          <a:ln>
            <a:noFill/>
          </a:ln>
        </p:spPr>
      </p:pic>
      <p:pic>
        <p:nvPicPr>
          <p:cNvPr id="60"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2035" y="9010117"/>
            <a:ext cx="710794" cy="508706"/>
          </a:xfrm>
          <a:prstGeom prst="rect">
            <a:avLst/>
          </a:prstGeom>
          <a:noFill/>
          <a:ln>
            <a:noFill/>
          </a:ln>
        </p:spPr>
      </p:pic>
      <p:pic>
        <p:nvPicPr>
          <p:cNvPr id="12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53921" y="3277319"/>
            <a:ext cx="1124238" cy="804602"/>
          </a:xfrm>
          <a:prstGeom prst="rect">
            <a:avLst/>
          </a:prstGeom>
          <a:noFill/>
          <a:ln>
            <a:noFill/>
          </a:ln>
        </p:spPr>
      </p:pic>
      <p:cxnSp>
        <p:nvCxnSpPr>
          <p:cNvPr id="62" name="Straight Connector 61"/>
          <p:cNvCxnSpPr/>
          <p:nvPr/>
        </p:nvCxnSpPr>
        <p:spPr>
          <a:xfrm flipV="1">
            <a:off x="5608196" y="9370626"/>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3"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6971" y="9241478"/>
            <a:ext cx="779290" cy="557728"/>
          </a:xfrm>
          <a:prstGeom prst="rect">
            <a:avLst/>
          </a:prstGeom>
          <a:noFill/>
          <a:ln>
            <a:noFill/>
          </a:ln>
        </p:spPr>
      </p:pic>
      <p:pic>
        <p:nvPicPr>
          <p:cNvPr id="64"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5773" y="9640139"/>
            <a:ext cx="710794" cy="508706"/>
          </a:xfrm>
          <a:prstGeom prst="rect">
            <a:avLst/>
          </a:prstGeom>
          <a:noFill/>
          <a:ln>
            <a:noFill/>
          </a:ln>
        </p:spPr>
      </p:pic>
      <p:pic>
        <p:nvPicPr>
          <p:cNvPr id="262"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99343" y="119775"/>
            <a:ext cx="513410" cy="684726"/>
          </a:xfrm>
          <a:prstGeom prst="rect">
            <a:avLst/>
          </a:prstGeom>
          <a:noFill/>
          <a:ln>
            <a:noFill/>
          </a:ln>
        </p:spPr>
      </p:pic>
      <p:pic>
        <p:nvPicPr>
          <p:cNvPr id="263" name="Picture 108"/>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565351" y="373153"/>
            <a:ext cx="602406" cy="643134"/>
          </a:xfrm>
          <a:prstGeom prst="rect">
            <a:avLst/>
          </a:prstGeom>
          <a:noFill/>
          <a:ln>
            <a:noFill/>
          </a:ln>
        </p:spPr>
      </p:pic>
      <p:sp>
        <p:nvSpPr>
          <p:cNvPr id="91" name="TextBox 90"/>
          <p:cNvSpPr txBox="1"/>
          <p:nvPr/>
        </p:nvSpPr>
        <p:spPr>
          <a:xfrm>
            <a:off x="17832746" y="755818"/>
            <a:ext cx="2421176" cy="584775"/>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pPr algn="l" defTabSz="1828800" hangingPunct="1"/>
            <a:r>
              <a:rPr lang="zh-CN" altLang="en-US" sz="3200" kern="1200" dirty="0">
                <a:latin typeface="等线"/>
                <a:ea typeface="等线" panose="02010600030101010101" pitchFamily="2" charset="-122"/>
              </a:rPr>
              <a:t>移动用户</a:t>
            </a:r>
          </a:p>
        </p:txBody>
      </p:sp>
      <p:sp>
        <p:nvSpPr>
          <p:cNvPr id="94" name="Lightning Bolt 93"/>
          <p:cNvSpPr/>
          <p:nvPr/>
        </p:nvSpPr>
        <p:spPr>
          <a:xfrm flipV="1">
            <a:off x="17098988" y="921099"/>
            <a:ext cx="641792" cy="1149898"/>
          </a:xfrm>
          <a:prstGeom prst="lightningBol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16" name="TextBox 15"/>
          <p:cNvSpPr txBox="1"/>
          <p:nvPr/>
        </p:nvSpPr>
        <p:spPr bwMode="gray">
          <a:xfrm>
            <a:off x="15083636" y="4867776"/>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互联网边界</a:t>
            </a:r>
            <a:endParaRPr lang="en-US" sz="3200" b="1" kern="1200" dirty="0">
              <a:solidFill>
                <a:srgbClr val="000000"/>
              </a:solidFill>
              <a:latin typeface="等线"/>
            </a:endParaRPr>
          </a:p>
        </p:txBody>
      </p:sp>
      <p:sp>
        <p:nvSpPr>
          <p:cNvPr id="17" name="TextBox 16"/>
          <p:cNvSpPr txBox="1"/>
          <p:nvPr/>
        </p:nvSpPr>
        <p:spPr bwMode="gray">
          <a:xfrm>
            <a:off x="11088416" y="8141950"/>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网络核心网区</a:t>
            </a:r>
            <a:endParaRPr lang="en-US" sz="3200" b="1" kern="1200" dirty="0">
              <a:solidFill>
                <a:srgbClr val="000000"/>
              </a:solidFill>
              <a:latin typeface="等线"/>
            </a:endParaRPr>
          </a:p>
        </p:txBody>
      </p:sp>
      <p:sp>
        <p:nvSpPr>
          <p:cNvPr id="19" name="Rectangle 18"/>
          <p:cNvSpPr/>
          <p:nvPr/>
        </p:nvSpPr>
        <p:spPr bwMode="gray">
          <a:xfrm>
            <a:off x="13732401" y="7189807"/>
            <a:ext cx="5596282" cy="55962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pic>
        <p:nvPicPr>
          <p:cNvPr id="73"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863" y="11720677"/>
            <a:ext cx="948018" cy="1099762"/>
          </a:xfrm>
          <a:prstGeom prst="rect">
            <a:avLst/>
          </a:prstGeom>
          <a:noFill/>
          <a:ln>
            <a:noFill/>
          </a:ln>
        </p:spPr>
      </p:pic>
      <p:sp>
        <p:nvSpPr>
          <p:cNvPr id="93" name="Rectangle 92"/>
          <p:cNvSpPr/>
          <p:nvPr/>
        </p:nvSpPr>
        <p:spPr bwMode="gray">
          <a:xfrm>
            <a:off x="16666667" y="9531551"/>
            <a:ext cx="1561998" cy="1561998"/>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cxnSp>
        <p:nvCxnSpPr>
          <p:cNvPr id="106" name="Straight Connector 105"/>
          <p:cNvCxnSpPr/>
          <p:nvPr/>
        </p:nvCxnSpPr>
        <p:spPr>
          <a:xfrm>
            <a:off x="16050913" y="9618798"/>
            <a:ext cx="227922" cy="8608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bwMode="gray">
          <a:xfrm>
            <a:off x="13850340" y="9469468"/>
            <a:ext cx="3126800"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等线"/>
                <a:ea typeface="等线" panose="02010600030101010101" pitchFamily="2" charset="-122"/>
              </a:rPr>
              <a:t>Cisco 4948</a:t>
            </a:r>
            <a:endParaRPr lang="en-US" sz="2100" b="1" kern="1200" dirty="0">
              <a:solidFill>
                <a:srgbClr val="000000"/>
              </a:solidFill>
              <a:latin typeface="等线"/>
            </a:endParaRPr>
          </a:p>
        </p:txBody>
      </p:sp>
      <p:sp>
        <p:nvSpPr>
          <p:cNvPr id="115" name="TextBox 114"/>
          <p:cNvSpPr txBox="1"/>
          <p:nvPr/>
        </p:nvSpPr>
        <p:spPr bwMode="gray">
          <a:xfrm>
            <a:off x="14513843" y="4778231"/>
            <a:ext cx="861774" cy="124606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上网行为管理</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cxnSp>
        <p:nvCxnSpPr>
          <p:cNvPr id="172" name="Straight Connector 171"/>
          <p:cNvCxnSpPr/>
          <p:nvPr/>
        </p:nvCxnSpPr>
        <p:spPr>
          <a:xfrm>
            <a:off x="13104634" y="7719941"/>
            <a:ext cx="2498704" cy="15404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bwMode="gray">
          <a:xfrm>
            <a:off x="14393718" y="9876116"/>
            <a:ext cx="3126800"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等线"/>
                <a:ea typeface="等线" panose="02010600030101010101" pitchFamily="2" charset="-122"/>
              </a:rPr>
              <a:t>服务器</a:t>
            </a:r>
            <a:r>
              <a:rPr lang="en-US" altLang="zh-CN" sz="2100" kern="1200" dirty="0">
                <a:solidFill>
                  <a:srgbClr val="000000"/>
                </a:solidFill>
                <a:latin typeface="等线"/>
                <a:ea typeface="等线" panose="02010600030101010101" pitchFamily="2" charset="-122"/>
              </a:rPr>
              <a:t>/</a:t>
            </a:r>
            <a:r>
              <a:rPr lang="zh-CN" altLang="en-US" sz="2100" kern="1200" dirty="0">
                <a:solidFill>
                  <a:srgbClr val="000000"/>
                </a:solidFill>
                <a:latin typeface="等线"/>
                <a:ea typeface="等线" panose="02010600030101010101" pitchFamily="2" charset="-122"/>
              </a:rPr>
              <a:t>存储</a:t>
            </a:r>
            <a:endParaRPr lang="en-US" sz="2100" kern="1200" dirty="0">
              <a:solidFill>
                <a:srgbClr val="000000"/>
              </a:solidFill>
              <a:latin typeface="等线"/>
            </a:endParaRPr>
          </a:p>
        </p:txBody>
      </p:sp>
      <p:pic>
        <p:nvPicPr>
          <p:cNvPr id="98"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153205" y="9034999"/>
            <a:ext cx="1175202" cy="841074"/>
          </a:xfrm>
          <a:prstGeom prst="rect">
            <a:avLst/>
          </a:prstGeom>
          <a:noFill/>
          <a:ln>
            <a:noFill/>
          </a:ln>
        </p:spPr>
      </p:pic>
      <p:cxnSp>
        <p:nvCxnSpPr>
          <p:cNvPr id="4" name="Straight Connector 3"/>
          <p:cNvCxnSpPr/>
          <p:nvPr/>
        </p:nvCxnSpPr>
        <p:spPr>
          <a:xfrm flipV="1">
            <a:off x="16106256" y="8670614"/>
            <a:ext cx="865068" cy="48532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95" name="Picture 22" descr="Generic_Server_Rack.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361026" y="8680218"/>
            <a:ext cx="738480" cy="1455524"/>
          </a:xfrm>
          <a:prstGeom prst="rect">
            <a:avLst/>
          </a:prstGeom>
          <a:noFill/>
          <a:ln>
            <a:noFill/>
          </a:ln>
        </p:spPr>
      </p:pic>
      <p:pic>
        <p:nvPicPr>
          <p:cNvPr id="151"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16754335" y="8148221"/>
            <a:ext cx="986446" cy="657802"/>
          </a:xfrm>
          <a:prstGeom prst="rect">
            <a:avLst/>
          </a:prstGeom>
          <a:noFill/>
          <a:ln>
            <a:noFill/>
          </a:ln>
          <a:effectLst>
            <a:glow rad="101600">
              <a:schemeClr val="accent2">
                <a:satMod val="175000"/>
                <a:alpha val="40000"/>
              </a:schemeClr>
            </a:glow>
          </a:effectLst>
        </p:spPr>
      </p:pic>
      <p:pic>
        <p:nvPicPr>
          <p:cNvPr id="156" name="Picture 41"/>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007077" y="8196918"/>
            <a:ext cx="396110" cy="531448"/>
          </a:xfrm>
          <a:prstGeom prst="rect">
            <a:avLst/>
          </a:prstGeom>
          <a:noFill/>
          <a:ln>
            <a:noFill/>
          </a:ln>
          <a:scene3d>
            <a:camera prst="isometricTopUp"/>
            <a:lightRig rig="threePt" dir="t"/>
          </a:scene3d>
        </p:spPr>
      </p:pic>
      <p:sp>
        <p:nvSpPr>
          <p:cNvPr id="158" name="TextBox 157"/>
          <p:cNvSpPr txBox="1"/>
          <p:nvPr/>
        </p:nvSpPr>
        <p:spPr bwMode="gray">
          <a:xfrm>
            <a:off x="17178728" y="8373680"/>
            <a:ext cx="1360476" cy="738664"/>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等线"/>
                <a:ea typeface="等线" panose="02010600030101010101" pitchFamily="2" charset="-122"/>
              </a:rPr>
              <a:t>数据库审计</a:t>
            </a:r>
            <a:endParaRPr lang="en-US" sz="2100" kern="1200" dirty="0">
              <a:solidFill>
                <a:srgbClr val="000000"/>
              </a:solidFill>
              <a:latin typeface="等线"/>
            </a:endParaRPr>
          </a:p>
        </p:txBody>
      </p:sp>
      <p:cxnSp>
        <p:nvCxnSpPr>
          <p:cNvPr id="245" name="Straight Connector 244"/>
          <p:cNvCxnSpPr/>
          <p:nvPr/>
        </p:nvCxnSpPr>
        <p:spPr>
          <a:xfrm flipH="1">
            <a:off x="7614599" y="9665660"/>
            <a:ext cx="508186" cy="29448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7325144" y="7963394"/>
            <a:ext cx="2260080" cy="12938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flipV="1">
            <a:off x="7337953" y="9260756"/>
            <a:ext cx="771070" cy="40881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H="1">
            <a:off x="7774991" y="8115578"/>
            <a:ext cx="2085178" cy="119369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7742928" y="9311251"/>
            <a:ext cx="1887820" cy="100089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8953233" y="10312519"/>
            <a:ext cx="675278" cy="39131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8221611" y="8255835"/>
            <a:ext cx="1927598" cy="110348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8217751" y="9376406"/>
            <a:ext cx="2815778" cy="149289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10127671" y="10867669"/>
            <a:ext cx="919790" cy="53300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856160" y="10676850"/>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71"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4935" y="10547702"/>
            <a:ext cx="779290" cy="557728"/>
          </a:xfrm>
          <a:prstGeom prst="rect">
            <a:avLst/>
          </a:prstGeom>
          <a:noFill/>
          <a:ln>
            <a:noFill/>
          </a:ln>
        </p:spPr>
      </p:pic>
      <p:pic>
        <p:nvPicPr>
          <p:cNvPr id="72"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3737" y="10946363"/>
            <a:ext cx="710794" cy="508706"/>
          </a:xfrm>
          <a:prstGeom prst="rect">
            <a:avLst/>
          </a:prstGeom>
          <a:noFill/>
          <a:ln>
            <a:noFill/>
          </a:ln>
        </p:spPr>
      </p:pic>
      <p:cxnSp>
        <p:nvCxnSpPr>
          <p:cNvPr id="75" name="Straight Connector 74"/>
          <p:cNvCxnSpPr/>
          <p:nvPr/>
        </p:nvCxnSpPr>
        <p:spPr>
          <a:xfrm flipV="1">
            <a:off x="9034898" y="11400674"/>
            <a:ext cx="1133632" cy="736328"/>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7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3673" y="11271526"/>
            <a:ext cx="779290" cy="557728"/>
          </a:xfrm>
          <a:prstGeom prst="rect">
            <a:avLst/>
          </a:prstGeom>
          <a:noFill/>
          <a:ln>
            <a:noFill/>
          </a:ln>
        </p:spPr>
      </p:pic>
      <p:pic>
        <p:nvPicPr>
          <p:cNvPr id="7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82475" y="11670187"/>
            <a:ext cx="710794" cy="508706"/>
          </a:xfrm>
          <a:prstGeom prst="rect">
            <a:avLst/>
          </a:prstGeom>
          <a:noFill/>
          <a:ln>
            <a:noFill/>
          </a:ln>
        </p:spPr>
      </p:pic>
      <p:pic>
        <p:nvPicPr>
          <p:cNvPr id="96" name="Picture 104"/>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6703229" y="9118762"/>
            <a:ext cx="1707706" cy="1496484"/>
          </a:xfrm>
          <a:prstGeom prst="rect">
            <a:avLst/>
          </a:prstGeom>
          <a:noFill/>
          <a:ln>
            <a:noFill/>
          </a:ln>
        </p:spPr>
      </p:pic>
      <p:pic>
        <p:nvPicPr>
          <p:cNvPr id="99" name="Picture 47"/>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133104" y="9704886"/>
            <a:ext cx="455844" cy="648568"/>
          </a:xfrm>
          <a:prstGeom prst="rect">
            <a:avLst/>
          </a:prstGeom>
          <a:noFill/>
          <a:ln>
            <a:noFill/>
          </a:ln>
        </p:spPr>
      </p:pic>
      <p:cxnSp>
        <p:nvCxnSpPr>
          <p:cNvPr id="289" name="Straight Connector 288"/>
          <p:cNvCxnSpPr/>
          <p:nvPr/>
        </p:nvCxnSpPr>
        <p:spPr>
          <a:xfrm flipV="1">
            <a:off x="9968092" y="5895297"/>
            <a:ext cx="296328" cy="16444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flipV="1">
            <a:off x="10634403" y="5973592"/>
            <a:ext cx="1129154" cy="121668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flipV="1">
            <a:off x="9986950" y="6269401"/>
            <a:ext cx="2164744" cy="69516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11898488" y="7031371"/>
            <a:ext cx="296328" cy="16444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1163686" y="5973833"/>
            <a:ext cx="823012" cy="495246"/>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1299900" y="5959037"/>
            <a:ext cx="823012" cy="495246"/>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1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3604" y="5154904"/>
            <a:ext cx="1607560" cy="1150508"/>
          </a:xfrm>
          <a:prstGeom prst="rect">
            <a:avLst/>
          </a:prstGeom>
          <a:noFill/>
          <a:ln>
            <a:noFill/>
          </a:ln>
        </p:spPr>
      </p:pic>
      <p:pic>
        <p:nvPicPr>
          <p:cNvPr id="31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0410" y="4965726"/>
            <a:ext cx="1607560" cy="1150508"/>
          </a:xfrm>
          <a:prstGeom prst="rect">
            <a:avLst/>
          </a:prstGeom>
          <a:noFill/>
          <a:ln>
            <a:noFill/>
          </a:ln>
        </p:spPr>
      </p:pic>
      <p:pic>
        <p:nvPicPr>
          <p:cNvPr id="32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91800" y="6307464"/>
            <a:ext cx="1607560" cy="1150508"/>
          </a:xfrm>
          <a:prstGeom prst="rect">
            <a:avLst/>
          </a:prstGeom>
          <a:noFill/>
          <a:ln>
            <a:noFill/>
          </a:ln>
        </p:spPr>
      </p:pic>
      <p:pic>
        <p:nvPicPr>
          <p:cNvPr id="328"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88606" y="6118286"/>
            <a:ext cx="1607560" cy="1150508"/>
          </a:xfrm>
          <a:prstGeom prst="rect">
            <a:avLst/>
          </a:prstGeom>
          <a:noFill/>
          <a:ln>
            <a:noFill/>
          </a:ln>
        </p:spPr>
      </p:pic>
      <p:sp>
        <p:nvSpPr>
          <p:cNvPr id="329" name="Oval 328"/>
          <p:cNvSpPr/>
          <p:nvPr/>
        </p:nvSpPr>
        <p:spPr>
          <a:xfrm>
            <a:off x="11372045" y="5985336"/>
            <a:ext cx="189950" cy="230656"/>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330" name="Oval 329"/>
          <p:cNvSpPr/>
          <p:nvPr/>
        </p:nvSpPr>
        <p:spPr>
          <a:xfrm>
            <a:off x="11779583" y="6228494"/>
            <a:ext cx="189950" cy="230656"/>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331" name="TextBox 330"/>
          <p:cNvSpPr txBox="1"/>
          <p:nvPr/>
        </p:nvSpPr>
        <p:spPr bwMode="gray">
          <a:xfrm>
            <a:off x="11243476" y="596183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等线" panose="02010600030101010101" pitchFamily="2" charset="-122"/>
                <a:cs typeface="Arial" panose="020B0604020202020204" pitchFamily="34" charset="0"/>
              </a:rPr>
              <a:t>HSRP</a:t>
            </a:r>
            <a:endParaRPr lang="en-US" sz="2200" kern="1200" dirty="0">
              <a:latin typeface="Arial" panose="020B0604020202020204" pitchFamily="34" charset="0"/>
              <a:cs typeface="Arial" panose="020B0604020202020204" pitchFamily="34" charset="0"/>
            </a:endParaRPr>
          </a:p>
        </p:txBody>
      </p:sp>
      <p:sp>
        <p:nvSpPr>
          <p:cNvPr id="332" name="TextBox 331"/>
          <p:cNvSpPr txBox="1"/>
          <p:nvPr/>
        </p:nvSpPr>
        <p:spPr bwMode="gray">
          <a:xfrm>
            <a:off x="11404663" y="4351184"/>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核心交换机</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sp>
        <p:nvSpPr>
          <p:cNvPr id="333" name="TextBox 332"/>
          <p:cNvSpPr txBox="1"/>
          <p:nvPr/>
        </p:nvSpPr>
        <p:spPr bwMode="gray">
          <a:xfrm>
            <a:off x="13172527" y="5524610"/>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核心交换机</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cxnSp>
        <p:nvCxnSpPr>
          <p:cNvPr id="335" name="Straight Connector 334"/>
          <p:cNvCxnSpPr/>
          <p:nvPr/>
        </p:nvCxnSpPr>
        <p:spPr>
          <a:xfrm>
            <a:off x="10029890" y="6698975"/>
            <a:ext cx="823012" cy="495246"/>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10166104" y="6684179"/>
            <a:ext cx="823012" cy="495246"/>
          </a:xfrm>
          <a:prstGeom prst="line">
            <a:avLst/>
          </a:prstGeom>
          <a:ln w="12700" cmpd="sng">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37" name="Oval 336"/>
          <p:cNvSpPr/>
          <p:nvPr/>
        </p:nvSpPr>
        <p:spPr>
          <a:xfrm>
            <a:off x="10238249" y="6710478"/>
            <a:ext cx="189950" cy="230656"/>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338" name="Oval 337"/>
          <p:cNvSpPr/>
          <p:nvPr/>
        </p:nvSpPr>
        <p:spPr>
          <a:xfrm>
            <a:off x="10645787" y="6953636"/>
            <a:ext cx="189950" cy="230656"/>
          </a:xfrm>
          <a:prstGeom prst="ellipse">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340"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30138" y="6893841"/>
            <a:ext cx="1896040" cy="1278466"/>
          </a:xfrm>
          <a:prstGeom prst="rect">
            <a:avLst/>
          </a:prstGeom>
          <a:noFill/>
          <a:ln>
            <a:noFill/>
          </a:ln>
          <a:effectLst>
            <a:glow rad="101600">
              <a:schemeClr val="accent2">
                <a:satMod val="175000"/>
                <a:alpha val="40000"/>
              </a:schemeClr>
            </a:glow>
          </a:effectLst>
        </p:spPr>
      </p:pic>
      <p:pic>
        <p:nvPicPr>
          <p:cNvPr id="341"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005430" y="7050876"/>
            <a:ext cx="466772" cy="422264"/>
          </a:xfrm>
          <a:prstGeom prst="rect">
            <a:avLst/>
          </a:prstGeom>
          <a:noFill/>
          <a:ln>
            <a:noFill/>
          </a:ln>
          <a:scene3d>
            <a:camera prst="isometricTopUp"/>
            <a:lightRig rig="threePt" dir="t"/>
          </a:scene3d>
        </p:spPr>
      </p:pic>
      <p:pic>
        <p:nvPicPr>
          <p:cNvPr id="342"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1305988" y="7230397"/>
            <a:ext cx="502996" cy="456886"/>
          </a:xfrm>
          <a:prstGeom prst="rect">
            <a:avLst/>
          </a:prstGeom>
          <a:noFill/>
          <a:ln>
            <a:noFill/>
          </a:ln>
          <a:scene3d>
            <a:camera prst="isometricTopUp"/>
            <a:lightRig rig="threePt" dir="t"/>
          </a:scene3d>
        </p:spPr>
      </p:pic>
      <p:pic>
        <p:nvPicPr>
          <p:cNvPr id="343"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1681167" y="7485900"/>
            <a:ext cx="399690" cy="327772"/>
          </a:xfrm>
          <a:prstGeom prst="rect">
            <a:avLst/>
          </a:prstGeom>
          <a:noFill/>
          <a:ln>
            <a:noFill/>
          </a:ln>
          <a:scene3d>
            <a:camera prst="isometricTopUp"/>
            <a:lightRig rig="threePt" dir="t"/>
          </a:scene3d>
        </p:spPr>
      </p:pic>
      <p:pic>
        <p:nvPicPr>
          <p:cNvPr id="345"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617220" y="5738261"/>
            <a:ext cx="1896040" cy="1278466"/>
          </a:xfrm>
          <a:prstGeom prst="rect">
            <a:avLst/>
          </a:prstGeom>
          <a:noFill/>
          <a:ln>
            <a:noFill/>
          </a:ln>
          <a:effectLst>
            <a:glow rad="101600">
              <a:schemeClr val="accent2">
                <a:satMod val="175000"/>
                <a:alpha val="40000"/>
              </a:schemeClr>
            </a:glow>
          </a:effectLst>
        </p:spPr>
      </p:pic>
      <p:pic>
        <p:nvPicPr>
          <p:cNvPr id="346"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92512" y="5895296"/>
            <a:ext cx="466772" cy="422264"/>
          </a:xfrm>
          <a:prstGeom prst="rect">
            <a:avLst/>
          </a:prstGeom>
          <a:noFill/>
          <a:ln>
            <a:noFill/>
          </a:ln>
          <a:scene3d>
            <a:camera prst="isometricTopUp"/>
            <a:lightRig rig="threePt" dir="t"/>
          </a:scene3d>
        </p:spPr>
      </p:pic>
      <p:pic>
        <p:nvPicPr>
          <p:cNvPr id="347"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393070" y="6074817"/>
            <a:ext cx="502996" cy="456886"/>
          </a:xfrm>
          <a:prstGeom prst="rect">
            <a:avLst/>
          </a:prstGeom>
          <a:noFill/>
          <a:ln>
            <a:noFill/>
          </a:ln>
          <a:scene3d>
            <a:camera prst="isometricTopUp"/>
            <a:lightRig rig="threePt" dir="t"/>
          </a:scene3d>
        </p:spPr>
      </p:pic>
      <p:pic>
        <p:nvPicPr>
          <p:cNvPr id="348"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9768249" y="6330320"/>
            <a:ext cx="399690" cy="327772"/>
          </a:xfrm>
          <a:prstGeom prst="rect">
            <a:avLst/>
          </a:prstGeom>
          <a:noFill/>
          <a:ln>
            <a:noFill/>
          </a:ln>
          <a:scene3d>
            <a:camera prst="isometricTopUp"/>
            <a:lightRig rig="threePt" dir="t"/>
          </a:scene3d>
        </p:spPr>
      </p:pic>
      <p:sp>
        <p:nvSpPr>
          <p:cNvPr id="349" name="TextBox 348"/>
          <p:cNvSpPr txBox="1"/>
          <p:nvPr/>
        </p:nvSpPr>
        <p:spPr bwMode="gray">
          <a:xfrm>
            <a:off x="10272930" y="670982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等线" panose="02010600030101010101" pitchFamily="2" charset="-122"/>
                <a:cs typeface="Arial" panose="020B0604020202020204" pitchFamily="34" charset="0"/>
              </a:rPr>
              <a:t>HA</a:t>
            </a:r>
            <a:endParaRPr lang="en-US" sz="2200" kern="1200" dirty="0">
              <a:latin typeface="Arial" panose="020B0604020202020204" pitchFamily="34" charset="0"/>
              <a:cs typeface="Arial" panose="020B0604020202020204" pitchFamily="34" charset="0"/>
            </a:endParaRPr>
          </a:p>
        </p:txBody>
      </p:sp>
      <p:sp>
        <p:nvSpPr>
          <p:cNvPr id="351" name="TextBox 350"/>
          <p:cNvSpPr txBox="1"/>
          <p:nvPr/>
        </p:nvSpPr>
        <p:spPr bwMode="gray">
          <a:xfrm>
            <a:off x="12738476" y="8932019"/>
            <a:ext cx="1716512"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等线" panose="02010600030101010101" pitchFamily="2"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pic>
        <p:nvPicPr>
          <p:cNvPr id="353"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3811943" y="8055022"/>
            <a:ext cx="1577366" cy="1062440"/>
          </a:xfrm>
          <a:prstGeom prst="rect">
            <a:avLst/>
          </a:prstGeom>
          <a:noFill/>
          <a:ln>
            <a:noFill/>
          </a:ln>
        </p:spPr>
      </p:pic>
      <p:pic>
        <p:nvPicPr>
          <p:cNvPr id="354"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086504" y="8465930"/>
            <a:ext cx="436368" cy="394760"/>
          </a:xfrm>
          <a:prstGeom prst="rect">
            <a:avLst/>
          </a:prstGeom>
          <a:noFill/>
          <a:ln>
            <a:noFill/>
          </a:ln>
          <a:scene3d>
            <a:camera prst="isometricTopUp"/>
            <a:lightRig rig="threePt" dir="t"/>
          </a:scene3d>
        </p:spPr>
      </p:pic>
      <p:pic>
        <p:nvPicPr>
          <p:cNvPr id="355"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4368458" y="8259689"/>
            <a:ext cx="470232" cy="427126"/>
          </a:xfrm>
          <a:prstGeom prst="rect">
            <a:avLst/>
          </a:prstGeom>
          <a:noFill/>
          <a:ln>
            <a:noFill/>
          </a:ln>
          <a:scene3d>
            <a:camera prst="isometricTopUp"/>
            <a:lightRig rig="threePt" dir="t"/>
          </a:scene3d>
        </p:spPr>
      </p:pic>
      <p:pic>
        <p:nvPicPr>
          <p:cNvPr id="356"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4760278" y="8197853"/>
            <a:ext cx="373656" cy="306422"/>
          </a:xfrm>
          <a:prstGeom prst="rect">
            <a:avLst/>
          </a:prstGeom>
          <a:noFill/>
          <a:ln>
            <a:noFill/>
          </a:ln>
          <a:scene3d>
            <a:camera prst="isometricTopUp"/>
            <a:lightRig rig="threePt" dir="t"/>
          </a:scene3d>
        </p:spPr>
      </p:pic>
      <p:sp>
        <p:nvSpPr>
          <p:cNvPr id="357" name="TextBox 356"/>
          <p:cNvSpPr txBox="1"/>
          <p:nvPr/>
        </p:nvSpPr>
        <p:spPr bwMode="gray">
          <a:xfrm>
            <a:off x="8465273" y="6138104"/>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核心七层防火墙</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sp>
        <p:nvSpPr>
          <p:cNvPr id="358" name="TextBox 357"/>
          <p:cNvSpPr txBox="1"/>
          <p:nvPr/>
        </p:nvSpPr>
        <p:spPr bwMode="gray">
          <a:xfrm>
            <a:off x="10325513" y="7310492"/>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核心七层防火墙</a:t>
            </a:r>
            <a:endParaRPr lang="en-US" altLang="zh-CN" sz="2200" kern="1200" dirty="0">
              <a:latin typeface="Arial" panose="020B0604020202020204" pitchFamily="34" charset="0"/>
              <a:ea typeface="等线" panose="02010600030101010101" pitchFamily="2" charset="-122"/>
              <a:cs typeface="Arial" panose="020B0604020202020204" pitchFamily="34" charset="0"/>
            </a:endParaRPr>
          </a:p>
        </p:txBody>
      </p:sp>
      <p:pic>
        <p:nvPicPr>
          <p:cNvPr id="301" name="Picture 30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5206" y="8167197"/>
            <a:ext cx="620940" cy="664930"/>
          </a:xfrm>
          <a:prstGeom prst="rect">
            <a:avLst/>
          </a:prstGeom>
          <a:effectLst>
            <a:glow rad="101600">
              <a:schemeClr val="accent2">
                <a:satMod val="175000"/>
                <a:alpha val="40000"/>
              </a:schemeClr>
            </a:glow>
          </a:effectLst>
        </p:spPr>
      </p:pic>
      <p:pic>
        <p:nvPicPr>
          <p:cNvPr id="302" name="Picture 30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637766" y="9227961"/>
            <a:ext cx="620940" cy="664930"/>
          </a:xfrm>
          <a:prstGeom prst="rect">
            <a:avLst/>
          </a:prstGeom>
          <a:effectLst>
            <a:glow rad="101600">
              <a:schemeClr val="accent2">
                <a:satMod val="175000"/>
                <a:alpha val="40000"/>
              </a:schemeClr>
            </a:glow>
          </a:effectLst>
        </p:spPr>
      </p:pic>
      <p:pic>
        <p:nvPicPr>
          <p:cNvPr id="303" name="Picture 30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83874" y="10070759"/>
            <a:ext cx="620940" cy="664930"/>
          </a:xfrm>
          <a:prstGeom prst="rect">
            <a:avLst/>
          </a:prstGeom>
          <a:effectLst>
            <a:glow rad="101600">
              <a:schemeClr val="accent2">
                <a:satMod val="175000"/>
                <a:alpha val="40000"/>
              </a:schemeClr>
            </a:glow>
          </a:effectLst>
        </p:spPr>
      </p:pic>
      <p:pic>
        <p:nvPicPr>
          <p:cNvPr id="304" name="Picture 30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036862" y="10724523"/>
            <a:ext cx="620940" cy="664930"/>
          </a:xfrm>
          <a:prstGeom prst="rect">
            <a:avLst/>
          </a:prstGeom>
          <a:effectLst>
            <a:glow rad="101600">
              <a:schemeClr val="accent2">
                <a:satMod val="175000"/>
                <a:alpha val="40000"/>
              </a:schemeClr>
            </a:glow>
          </a:effectLst>
        </p:spPr>
      </p:pic>
      <p:pic>
        <p:nvPicPr>
          <p:cNvPr id="305" name="Picture 30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24934" y="11415531"/>
            <a:ext cx="620940" cy="664930"/>
          </a:xfrm>
          <a:prstGeom prst="rect">
            <a:avLst/>
          </a:prstGeom>
          <a:effectLst>
            <a:glow rad="101600">
              <a:schemeClr val="accent2">
                <a:satMod val="175000"/>
                <a:alpha val="40000"/>
              </a:schemeClr>
            </a:glow>
          </a:effectLst>
        </p:spPr>
      </p:pic>
      <p:pic>
        <p:nvPicPr>
          <p:cNvPr id="359" name="Picture 35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514240" y="12109381"/>
            <a:ext cx="620940" cy="664930"/>
          </a:xfrm>
          <a:prstGeom prst="rect">
            <a:avLst/>
          </a:prstGeom>
          <a:effectLst>
            <a:glow rad="101600">
              <a:schemeClr val="accent2">
                <a:satMod val="175000"/>
                <a:alpha val="40000"/>
              </a:schemeClr>
            </a:glow>
          </a:effectLst>
        </p:spPr>
      </p:pic>
      <p:pic>
        <p:nvPicPr>
          <p:cNvPr id="300" name="Picture 29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97108" y="9309090"/>
            <a:ext cx="448508" cy="491420"/>
          </a:xfrm>
          <a:prstGeom prst="rect">
            <a:avLst/>
          </a:prstGeom>
          <a:effectLst>
            <a:glow rad="101600">
              <a:schemeClr val="accent2">
                <a:satMod val="175000"/>
                <a:alpha val="40000"/>
              </a:schemeClr>
            </a:glow>
          </a:effectLst>
        </p:spPr>
      </p:pic>
      <p:pic>
        <p:nvPicPr>
          <p:cNvPr id="360" name="Picture 35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7966" y="9496130"/>
            <a:ext cx="529792" cy="437844"/>
          </a:xfrm>
          <a:prstGeom prst="rect">
            <a:avLst/>
          </a:prstGeom>
          <a:effectLst>
            <a:glow rad="101600">
              <a:schemeClr val="accent2">
                <a:satMod val="175000"/>
                <a:alpha val="40000"/>
              </a:schemeClr>
            </a:glow>
          </a:effectLst>
        </p:spPr>
      </p:pic>
      <p:pic>
        <p:nvPicPr>
          <p:cNvPr id="366" name="Picture 36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559436" y="10180240"/>
            <a:ext cx="448508" cy="491420"/>
          </a:xfrm>
          <a:prstGeom prst="rect">
            <a:avLst/>
          </a:prstGeom>
          <a:effectLst>
            <a:glow rad="101600">
              <a:schemeClr val="accent2">
                <a:satMod val="175000"/>
                <a:alpha val="40000"/>
              </a:schemeClr>
            </a:glow>
          </a:effectLst>
        </p:spPr>
      </p:pic>
      <p:pic>
        <p:nvPicPr>
          <p:cNvPr id="367" name="Picture 36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950294" y="10367280"/>
            <a:ext cx="529792" cy="437844"/>
          </a:xfrm>
          <a:prstGeom prst="rect">
            <a:avLst/>
          </a:prstGeom>
          <a:effectLst>
            <a:glow rad="101600">
              <a:schemeClr val="accent2">
                <a:satMod val="175000"/>
                <a:alpha val="40000"/>
              </a:schemeClr>
            </a:glow>
          </a:effectLst>
        </p:spPr>
      </p:pic>
      <p:pic>
        <p:nvPicPr>
          <p:cNvPr id="369" name="Picture 36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790984" y="10925506"/>
            <a:ext cx="448508" cy="491420"/>
          </a:xfrm>
          <a:prstGeom prst="rect">
            <a:avLst/>
          </a:prstGeom>
          <a:effectLst>
            <a:glow rad="101600">
              <a:schemeClr val="accent2">
                <a:satMod val="175000"/>
                <a:alpha val="40000"/>
              </a:schemeClr>
            </a:glow>
          </a:effectLst>
        </p:spPr>
      </p:pic>
      <p:pic>
        <p:nvPicPr>
          <p:cNvPr id="370" name="Picture 36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81842" y="11112546"/>
            <a:ext cx="529792" cy="437844"/>
          </a:xfrm>
          <a:prstGeom prst="rect">
            <a:avLst/>
          </a:prstGeom>
          <a:effectLst>
            <a:glow rad="101600">
              <a:schemeClr val="accent2">
                <a:satMod val="175000"/>
                <a:alpha val="40000"/>
              </a:schemeClr>
            </a:glow>
          </a:effectLst>
        </p:spPr>
      </p:pic>
      <p:pic>
        <p:nvPicPr>
          <p:cNvPr id="372" name="Picture 37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12226" y="11729216"/>
            <a:ext cx="448508" cy="491420"/>
          </a:xfrm>
          <a:prstGeom prst="rect">
            <a:avLst/>
          </a:prstGeom>
          <a:effectLst>
            <a:glow rad="101600">
              <a:schemeClr val="accent2">
                <a:satMod val="175000"/>
                <a:alpha val="40000"/>
              </a:schemeClr>
            </a:glow>
          </a:effectLst>
        </p:spPr>
      </p:pic>
      <p:pic>
        <p:nvPicPr>
          <p:cNvPr id="373" name="Picture 37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503084" y="11916256"/>
            <a:ext cx="529792" cy="437844"/>
          </a:xfrm>
          <a:prstGeom prst="rect">
            <a:avLst/>
          </a:prstGeom>
          <a:effectLst>
            <a:glow rad="101600">
              <a:schemeClr val="accent2">
                <a:satMod val="175000"/>
                <a:alpha val="40000"/>
              </a:schemeClr>
            </a:glow>
          </a:effectLst>
        </p:spPr>
      </p:pic>
      <p:pic>
        <p:nvPicPr>
          <p:cNvPr id="375" name="Picture 37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361214" y="12533196"/>
            <a:ext cx="448508" cy="491420"/>
          </a:xfrm>
          <a:prstGeom prst="rect">
            <a:avLst/>
          </a:prstGeom>
          <a:effectLst>
            <a:glow rad="101600">
              <a:schemeClr val="accent2">
                <a:satMod val="175000"/>
                <a:alpha val="40000"/>
              </a:schemeClr>
            </a:glow>
          </a:effectLst>
        </p:spPr>
      </p:pic>
      <p:pic>
        <p:nvPicPr>
          <p:cNvPr id="376" name="Picture 37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752072" y="12720236"/>
            <a:ext cx="529792" cy="437844"/>
          </a:xfrm>
          <a:prstGeom prst="rect">
            <a:avLst/>
          </a:prstGeom>
          <a:effectLst>
            <a:glow rad="101600">
              <a:schemeClr val="accent2">
                <a:satMod val="175000"/>
                <a:alpha val="40000"/>
              </a:schemeClr>
            </a:glow>
          </a:effectLst>
        </p:spPr>
      </p:pic>
      <p:pic>
        <p:nvPicPr>
          <p:cNvPr id="378" name="Picture 3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593240" y="13098644"/>
            <a:ext cx="448508" cy="491420"/>
          </a:xfrm>
          <a:prstGeom prst="rect">
            <a:avLst/>
          </a:prstGeom>
          <a:effectLst>
            <a:glow rad="101600">
              <a:schemeClr val="accent2">
                <a:satMod val="175000"/>
                <a:alpha val="40000"/>
              </a:schemeClr>
            </a:glow>
          </a:effectLst>
        </p:spPr>
      </p:pic>
      <p:pic>
        <p:nvPicPr>
          <p:cNvPr id="379" name="Picture 37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984098" y="13285684"/>
            <a:ext cx="529792" cy="437844"/>
          </a:xfrm>
          <a:prstGeom prst="rect">
            <a:avLst/>
          </a:prstGeom>
          <a:effectLst>
            <a:glow rad="101600">
              <a:schemeClr val="accent2">
                <a:satMod val="175000"/>
                <a:alpha val="40000"/>
              </a:schemeClr>
            </a:glow>
          </a:effectLst>
        </p:spPr>
      </p:pic>
      <p:pic>
        <p:nvPicPr>
          <p:cNvPr id="361" name="Picture 263"/>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8294015" y="729552"/>
            <a:ext cx="421714" cy="394708"/>
          </a:xfrm>
          <a:prstGeom prst="rect">
            <a:avLst/>
          </a:prstGeom>
          <a:noFill/>
          <a:ln>
            <a:noFill/>
          </a:ln>
          <a:effectLst>
            <a:glow rad="101600">
              <a:schemeClr val="accent2">
                <a:satMod val="175000"/>
                <a:alpha val="40000"/>
              </a:schemeClr>
            </a:glow>
          </a:effectLst>
        </p:spPr>
      </p:pic>
      <p:pic>
        <p:nvPicPr>
          <p:cNvPr id="362" name="Picture 36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7513780" y="500642"/>
            <a:ext cx="529792" cy="437844"/>
          </a:xfrm>
          <a:prstGeom prst="rect">
            <a:avLst/>
          </a:prstGeom>
          <a:effectLst>
            <a:glow rad="101600">
              <a:schemeClr val="accent2">
                <a:satMod val="175000"/>
                <a:alpha val="40000"/>
              </a:schemeClr>
            </a:glow>
          </a:effectLst>
        </p:spPr>
      </p:pic>
      <p:sp>
        <p:nvSpPr>
          <p:cNvPr id="121" name="Freeform 224"/>
          <p:cNvSpPr/>
          <p:nvPr/>
        </p:nvSpPr>
        <p:spPr bwMode="gray">
          <a:xfrm>
            <a:off x="16171411" y="1691670"/>
            <a:ext cx="2773846" cy="1842036"/>
          </a:xfrm>
          <a:custGeom>
            <a:avLst/>
            <a:gdLst>
              <a:gd name="connsiteX0" fmla="*/ 1572286 w 3341746"/>
              <a:gd name="connsiteY0" fmla="*/ 0 h 1655375"/>
              <a:gd name="connsiteX1" fmla="*/ 2153372 w 3341746"/>
              <a:gd name="connsiteY1" fmla="*/ 212337 h 1655375"/>
              <a:gd name="connsiteX2" fmla="*/ 2170973 w 3341746"/>
              <a:gd name="connsiteY2" fmla="*/ 234623 h 1655375"/>
              <a:gd name="connsiteX3" fmla="*/ 2246680 w 3341746"/>
              <a:gd name="connsiteY3" fmla="*/ 203847 h 1655375"/>
              <a:gd name="connsiteX4" fmla="*/ 2474385 w 3341746"/>
              <a:gd name="connsiteY4" fmla="*/ 169417 h 1655375"/>
              <a:gd name="connsiteX5" fmla="*/ 3047491 w 3341746"/>
              <a:gd name="connsiteY5" fmla="*/ 519242 h 1655375"/>
              <a:gd name="connsiteX6" fmla="*/ 3055805 w 3341746"/>
              <a:gd name="connsiteY6" fmla="*/ 581005 h 1655375"/>
              <a:gd name="connsiteX7" fmla="*/ 3085524 w 3341746"/>
              <a:gd name="connsiteY7" fmla="*/ 592651 h 1655375"/>
              <a:gd name="connsiteX8" fmla="*/ 3341746 w 3341746"/>
              <a:gd name="connsiteY8" fmla="*/ 940556 h 1655375"/>
              <a:gd name="connsiteX9" fmla="*/ 2760599 w 3341746"/>
              <a:gd name="connsiteY9" fmla="*/ 1360115 h 1655375"/>
              <a:gd name="connsiteX10" fmla="*/ 2680222 w 3341746"/>
              <a:gd name="connsiteY10" fmla="*/ 1354265 h 1655375"/>
              <a:gd name="connsiteX11" fmla="*/ 2664502 w 3341746"/>
              <a:gd name="connsiteY11" fmla="*/ 1389072 h 1655375"/>
              <a:gd name="connsiteX12" fmla="*/ 2079987 w 3341746"/>
              <a:gd name="connsiteY12" fmla="*/ 1655375 h 1655375"/>
              <a:gd name="connsiteX13" fmla="*/ 1653453 w 3341746"/>
              <a:gd name="connsiteY13" fmla="*/ 1542104 h 1655375"/>
              <a:gd name="connsiteX14" fmla="*/ 1559219 w 3341746"/>
              <a:gd name="connsiteY14" fmla="*/ 1467311 h 1655375"/>
              <a:gd name="connsiteX15" fmla="*/ 1506761 w 3341746"/>
              <a:gd name="connsiteY15" fmla="*/ 1520151 h 1655375"/>
              <a:gd name="connsiteX16" fmla="*/ 1166585 w 3341746"/>
              <a:gd name="connsiteY16" fmla="*/ 1637255 h 1655375"/>
              <a:gd name="connsiteX17" fmla="*/ 723309 w 3341746"/>
              <a:gd name="connsiteY17" fmla="*/ 1393064 h 1655375"/>
              <a:gd name="connsiteX18" fmla="*/ 704840 w 3341746"/>
              <a:gd name="connsiteY18" fmla="*/ 1343616 h 1655375"/>
              <a:gd name="connsiteX19" fmla="*/ 577138 w 3341746"/>
              <a:gd name="connsiteY19" fmla="*/ 1335039 h 1655375"/>
              <a:gd name="connsiteX20" fmla="*/ 0 w 3341746"/>
              <a:gd name="connsiteY20" fmla="*/ 863213 h 1655375"/>
              <a:gd name="connsiteX21" fmla="*/ 722810 w 3341746"/>
              <a:gd name="connsiteY21" fmla="*/ 381603 h 1655375"/>
              <a:gd name="connsiteX22" fmla="*/ 868481 w 3341746"/>
              <a:gd name="connsiteY22" fmla="*/ 391387 h 1655375"/>
              <a:gd name="connsiteX23" fmla="*/ 884275 w 3341746"/>
              <a:gd name="connsiteY23" fmla="*/ 394654 h 1655375"/>
              <a:gd name="connsiteX24" fmla="*/ 885757 w 3341746"/>
              <a:gd name="connsiteY24" fmla="*/ 384549 h 1655375"/>
              <a:gd name="connsiteX25" fmla="*/ 1572286 w 3341746"/>
              <a:gd name="connsiteY25" fmla="*/ 0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41746" h="1655375">
                <a:moveTo>
                  <a:pt x="1572286" y="0"/>
                </a:moveTo>
                <a:cubicBezTo>
                  <a:pt x="1814175" y="0"/>
                  <a:pt x="2027439" y="84228"/>
                  <a:pt x="2153372" y="212337"/>
                </a:cubicBezTo>
                <a:lnTo>
                  <a:pt x="2170973" y="234623"/>
                </a:lnTo>
                <a:lnTo>
                  <a:pt x="2246680" y="203847"/>
                </a:lnTo>
                <a:cubicBezTo>
                  <a:pt x="2316667" y="181677"/>
                  <a:pt x="2393615" y="169417"/>
                  <a:pt x="2474385" y="169417"/>
                </a:cubicBezTo>
                <a:cubicBezTo>
                  <a:pt x="2757082" y="169417"/>
                  <a:pt x="2992943" y="319597"/>
                  <a:pt x="3047491" y="519242"/>
                </a:cubicBezTo>
                <a:lnTo>
                  <a:pt x="3055805" y="581005"/>
                </a:lnTo>
                <a:lnTo>
                  <a:pt x="3085524" y="592651"/>
                </a:lnTo>
                <a:cubicBezTo>
                  <a:pt x="3240110" y="668049"/>
                  <a:pt x="3341746" y="795734"/>
                  <a:pt x="3341746" y="940556"/>
                </a:cubicBezTo>
                <a:cubicBezTo>
                  <a:pt x="3341746" y="1172272"/>
                  <a:pt x="3081558" y="1360115"/>
                  <a:pt x="2760599" y="1360115"/>
                </a:cubicBezTo>
                <a:lnTo>
                  <a:pt x="2680222" y="1354265"/>
                </a:lnTo>
                <a:lnTo>
                  <a:pt x="2664502" y="1389072"/>
                </a:lnTo>
                <a:cubicBezTo>
                  <a:pt x="2568200" y="1545567"/>
                  <a:pt x="2342750" y="1655375"/>
                  <a:pt x="2079987" y="1655375"/>
                </a:cubicBezTo>
                <a:cubicBezTo>
                  <a:pt x="1915760" y="1655375"/>
                  <a:pt x="1766109" y="1612482"/>
                  <a:pt x="1653453" y="1542104"/>
                </a:cubicBezTo>
                <a:lnTo>
                  <a:pt x="1559219" y="1467311"/>
                </a:lnTo>
                <a:lnTo>
                  <a:pt x="1506761" y="1520151"/>
                </a:lnTo>
                <a:cubicBezTo>
                  <a:pt x="1419703" y="1592504"/>
                  <a:pt x="1299432" y="1637255"/>
                  <a:pt x="1166585" y="1637255"/>
                </a:cubicBezTo>
                <a:cubicBezTo>
                  <a:pt x="967315" y="1637255"/>
                  <a:pt x="796341" y="1536565"/>
                  <a:pt x="723309" y="1393064"/>
                </a:cubicBezTo>
                <a:lnTo>
                  <a:pt x="704840" y="1343616"/>
                </a:lnTo>
                <a:lnTo>
                  <a:pt x="577138" y="1335039"/>
                </a:lnTo>
                <a:cubicBezTo>
                  <a:pt x="247766" y="1290130"/>
                  <a:pt x="0" y="1095951"/>
                  <a:pt x="0" y="863213"/>
                </a:cubicBezTo>
                <a:cubicBezTo>
                  <a:pt x="0" y="597227"/>
                  <a:pt x="323613" y="381603"/>
                  <a:pt x="722810" y="381603"/>
                </a:cubicBezTo>
                <a:cubicBezTo>
                  <a:pt x="772709" y="381603"/>
                  <a:pt x="821428" y="384972"/>
                  <a:pt x="868481" y="391387"/>
                </a:cubicBezTo>
                <a:lnTo>
                  <a:pt x="884275" y="394654"/>
                </a:lnTo>
                <a:lnTo>
                  <a:pt x="885757" y="384549"/>
                </a:lnTo>
                <a:cubicBezTo>
                  <a:pt x="951101" y="165087"/>
                  <a:pt x="1233642" y="0"/>
                  <a:pt x="1572286" y="0"/>
                </a:cubicBezTo>
                <a:close/>
              </a:path>
            </a:pathLst>
          </a:custGeom>
          <a:solidFill>
            <a:schemeClr val="bg1"/>
          </a:solidFill>
          <a:ln w="38100">
            <a:solidFill>
              <a:schemeClr val="accent1">
                <a:lumMod val="75000"/>
              </a:schemeClr>
            </a:solidFill>
            <a:round/>
          </a:ln>
          <a:effectLst/>
          <a:scene3d>
            <a:camera prst="isometricTopUp">
              <a:rot lat="19476224" lon="2718000" rev="17988000"/>
            </a:camera>
            <a:lightRig rig="soft" dir="t"/>
          </a:scene3d>
          <a:sp3d extrusionH="38100" prstMaterial="matte"/>
        </p:spPr>
        <p:txBody>
          <a:bodyPr wrap="square" rtlCol="0" anchor="ctr"/>
          <a:lstStyle/>
          <a:p>
            <a:pPr defTabSz="685800" hangingPunct="1"/>
            <a:r>
              <a:rPr lang="en-US" sz="3200" b="1" kern="1200" dirty="0">
                <a:solidFill>
                  <a:srgbClr val="000000"/>
                </a:solidFill>
                <a:latin typeface="等线"/>
              </a:rPr>
              <a:t>Internet</a:t>
            </a:r>
          </a:p>
        </p:txBody>
      </p:sp>
      <p:pic>
        <p:nvPicPr>
          <p:cNvPr id="380" name="Picture 379" descr="cloud-service-FortiMail.emf"/>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531130" y="225347"/>
            <a:ext cx="941520" cy="675246"/>
          </a:xfrm>
          <a:prstGeom prst="rect">
            <a:avLst/>
          </a:prstGeom>
        </p:spPr>
      </p:pic>
      <p:sp>
        <p:nvSpPr>
          <p:cNvPr id="381" name="Lightning Bolt 380"/>
          <p:cNvSpPr/>
          <p:nvPr/>
        </p:nvSpPr>
        <p:spPr>
          <a:xfrm flipH="1" flipV="1">
            <a:off x="16122735" y="743751"/>
            <a:ext cx="576810" cy="1435382"/>
          </a:xfrm>
          <a:prstGeom prst="lightningBol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382" name="TextBox 381"/>
          <p:cNvSpPr txBox="1"/>
          <p:nvPr/>
        </p:nvSpPr>
        <p:spPr>
          <a:xfrm>
            <a:off x="14023116" y="719476"/>
            <a:ext cx="2421176" cy="584775"/>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pPr algn="l" defTabSz="1828800" hangingPunct="1"/>
            <a:r>
              <a:rPr lang="zh-CN" altLang="en-US" sz="3200" kern="1200" dirty="0">
                <a:latin typeface="等线"/>
                <a:ea typeface="等线" panose="02010600030101010101" pitchFamily="2" charset="-122"/>
              </a:rPr>
              <a:t>企业邮箱</a:t>
            </a:r>
          </a:p>
        </p:txBody>
      </p:sp>
      <p:sp>
        <p:nvSpPr>
          <p:cNvPr id="8" name="Rectangle 7"/>
          <p:cNvSpPr/>
          <p:nvPr/>
        </p:nvSpPr>
        <p:spPr bwMode="gray">
          <a:xfrm>
            <a:off x="17944622" y="5305988"/>
            <a:ext cx="4388336" cy="3679988"/>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18" name="TextBox 17"/>
          <p:cNvSpPr txBox="1"/>
          <p:nvPr/>
        </p:nvSpPr>
        <p:spPr bwMode="gray">
          <a:xfrm>
            <a:off x="20141014" y="7886030"/>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外网服务器区</a:t>
            </a:r>
            <a:endParaRPr lang="en-US" sz="3200" b="1" kern="1200" dirty="0">
              <a:solidFill>
                <a:srgbClr val="000000"/>
              </a:solidFill>
              <a:latin typeface="等线"/>
            </a:endParaRPr>
          </a:p>
        </p:txBody>
      </p:sp>
      <p:cxnSp>
        <p:nvCxnSpPr>
          <p:cNvPr id="150" name="Straight Connector 149"/>
          <p:cNvCxnSpPr/>
          <p:nvPr/>
        </p:nvCxnSpPr>
        <p:spPr>
          <a:xfrm>
            <a:off x="15203107" y="4481952"/>
            <a:ext cx="3811882" cy="212134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bwMode="gray">
          <a:xfrm>
            <a:off x="18881304" y="7338756"/>
            <a:ext cx="3126800" cy="738664"/>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等线"/>
                <a:ea typeface="等线" panose="02010600030101010101" pitchFamily="2" charset="-122"/>
              </a:rPr>
              <a:t>VPN</a:t>
            </a:r>
            <a:r>
              <a:rPr lang="zh-CN" altLang="en-US" sz="2100" kern="1200" dirty="0">
                <a:solidFill>
                  <a:srgbClr val="000000"/>
                </a:solidFill>
                <a:latin typeface="等线"/>
                <a:ea typeface="等线" panose="02010600030101010101" pitchFamily="2" charset="-122"/>
              </a:rPr>
              <a:t>接入</a:t>
            </a:r>
            <a:endParaRPr lang="en-US" altLang="zh-CN" sz="2100" kern="1200" dirty="0">
              <a:solidFill>
                <a:srgbClr val="000000"/>
              </a:solidFill>
              <a:latin typeface="等线"/>
              <a:ea typeface="等线" panose="02010600030101010101" pitchFamily="2" charset="-122"/>
            </a:endParaRPr>
          </a:p>
          <a:p>
            <a:pPr algn="l" defTabSz="1828800" hangingPunct="1"/>
            <a:r>
              <a:rPr lang="zh-CN" altLang="en-US" sz="2100" kern="1200" dirty="0">
                <a:solidFill>
                  <a:srgbClr val="000000"/>
                </a:solidFill>
                <a:latin typeface="等线"/>
                <a:ea typeface="等线" panose="02010600030101010101" pitchFamily="2" charset="-122"/>
              </a:rPr>
              <a:t>服务器</a:t>
            </a:r>
            <a:endParaRPr lang="en-US" sz="2100" kern="1200" dirty="0">
              <a:solidFill>
                <a:srgbClr val="000000"/>
              </a:solidFill>
              <a:latin typeface="等线"/>
            </a:endParaRPr>
          </a:p>
        </p:txBody>
      </p:sp>
      <p:cxnSp>
        <p:nvCxnSpPr>
          <p:cNvPr id="162" name="Straight Connector 161"/>
          <p:cNvCxnSpPr/>
          <p:nvPr/>
        </p:nvCxnSpPr>
        <p:spPr>
          <a:xfrm>
            <a:off x="19774530" y="6197852"/>
            <a:ext cx="1208376" cy="77418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2" name="Picture 64"/>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20728969" y="5934728"/>
            <a:ext cx="672778" cy="1066876"/>
          </a:xfrm>
          <a:prstGeom prst="rect">
            <a:avLst/>
          </a:prstGeom>
          <a:noFill/>
          <a:ln>
            <a:noFill/>
          </a:ln>
        </p:spPr>
      </p:pic>
      <p:pic>
        <p:nvPicPr>
          <p:cNvPr id="143" name="Picture 64"/>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20446951" y="6096596"/>
            <a:ext cx="672778" cy="1066876"/>
          </a:xfrm>
          <a:prstGeom prst="rect">
            <a:avLst/>
          </a:prstGeom>
          <a:noFill/>
          <a:ln>
            <a:noFill/>
          </a:ln>
        </p:spPr>
      </p:pic>
      <p:cxnSp>
        <p:nvCxnSpPr>
          <p:cNvPr id="364" name="Straight Connector 363"/>
          <p:cNvCxnSpPr/>
          <p:nvPr/>
        </p:nvCxnSpPr>
        <p:spPr>
          <a:xfrm>
            <a:off x="17999174" y="7157716"/>
            <a:ext cx="1208376" cy="77418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1" name="Picture 25"/>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18635984" y="7422423"/>
            <a:ext cx="1120700" cy="747330"/>
          </a:xfrm>
          <a:prstGeom prst="rect">
            <a:avLst/>
          </a:prstGeom>
          <a:noFill/>
          <a:ln>
            <a:noFill/>
          </a:ln>
        </p:spPr>
      </p:pic>
      <p:pic>
        <p:nvPicPr>
          <p:cNvPr id="165" name="Picture 125"/>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8751243" y="7516865"/>
            <a:ext cx="775914" cy="405178"/>
          </a:xfrm>
          <a:prstGeom prst="rect">
            <a:avLst/>
          </a:prstGeom>
          <a:noFill/>
          <a:ln>
            <a:noFill/>
          </a:ln>
          <a:scene3d>
            <a:camera prst="isometricTopUp"/>
            <a:lightRig rig="threePt" dir="t"/>
          </a:scene3d>
        </p:spPr>
      </p:pic>
      <p:sp>
        <p:nvSpPr>
          <p:cNvPr id="385" name="TextBox 384"/>
          <p:cNvSpPr txBox="1"/>
          <p:nvPr/>
        </p:nvSpPr>
        <p:spPr bwMode="gray">
          <a:xfrm>
            <a:off x="20762877" y="6715303"/>
            <a:ext cx="1570082"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等线"/>
                <a:ea typeface="等线" panose="02010600030101010101" pitchFamily="2" charset="-122"/>
              </a:rPr>
              <a:t>Web</a:t>
            </a:r>
            <a:r>
              <a:rPr lang="zh-CN" altLang="en-US" sz="2100" kern="1200" dirty="0">
                <a:solidFill>
                  <a:srgbClr val="000000"/>
                </a:solidFill>
                <a:latin typeface="等线"/>
                <a:ea typeface="等线" panose="02010600030101010101" pitchFamily="2" charset="-122"/>
              </a:rPr>
              <a:t>服务器</a:t>
            </a:r>
            <a:endParaRPr lang="en-US" sz="2100" kern="1200" dirty="0">
              <a:solidFill>
                <a:srgbClr val="000000"/>
              </a:solidFill>
              <a:latin typeface="等线"/>
            </a:endParaRPr>
          </a:p>
        </p:txBody>
      </p:sp>
      <p:cxnSp>
        <p:nvCxnSpPr>
          <p:cNvPr id="386" name="Straight Connector 385"/>
          <p:cNvCxnSpPr/>
          <p:nvPr/>
        </p:nvCxnSpPr>
        <p:spPr>
          <a:xfrm>
            <a:off x="18938496" y="6557000"/>
            <a:ext cx="1208376" cy="77418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8" name="TextBox 387"/>
          <p:cNvSpPr txBox="1"/>
          <p:nvPr/>
        </p:nvSpPr>
        <p:spPr bwMode="gray">
          <a:xfrm>
            <a:off x="11000180" y="2422913"/>
            <a:ext cx="1716512"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等线" panose="02010600030101010101" pitchFamily="2"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pic>
        <p:nvPicPr>
          <p:cNvPr id="390"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073647" y="1545916"/>
            <a:ext cx="1577366" cy="1062440"/>
          </a:xfrm>
          <a:prstGeom prst="rect">
            <a:avLst/>
          </a:prstGeom>
          <a:noFill/>
          <a:ln>
            <a:noFill/>
          </a:ln>
          <a:effectLst>
            <a:glow rad="101600">
              <a:schemeClr val="accent2">
                <a:satMod val="175000"/>
                <a:alpha val="40000"/>
              </a:schemeClr>
            </a:glow>
          </a:effectLst>
        </p:spPr>
      </p:pic>
      <p:pic>
        <p:nvPicPr>
          <p:cNvPr id="391"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348208" y="1956824"/>
            <a:ext cx="436368" cy="394760"/>
          </a:xfrm>
          <a:prstGeom prst="rect">
            <a:avLst/>
          </a:prstGeom>
          <a:noFill/>
          <a:ln>
            <a:noFill/>
          </a:ln>
          <a:scene3d>
            <a:camera prst="isometricTopUp"/>
            <a:lightRig rig="threePt" dir="t"/>
          </a:scene3d>
        </p:spPr>
      </p:pic>
      <p:pic>
        <p:nvPicPr>
          <p:cNvPr id="392"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630162" y="1750583"/>
            <a:ext cx="470232" cy="427126"/>
          </a:xfrm>
          <a:prstGeom prst="rect">
            <a:avLst/>
          </a:prstGeom>
          <a:noFill/>
          <a:ln>
            <a:noFill/>
          </a:ln>
          <a:scene3d>
            <a:camera prst="isometricTopUp"/>
            <a:lightRig rig="threePt" dir="t"/>
          </a:scene3d>
        </p:spPr>
      </p:pic>
      <p:pic>
        <p:nvPicPr>
          <p:cNvPr id="393"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13021982" y="1688747"/>
            <a:ext cx="373656" cy="306422"/>
          </a:xfrm>
          <a:prstGeom prst="rect">
            <a:avLst/>
          </a:prstGeom>
          <a:noFill/>
          <a:ln>
            <a:noFill/>
          </a:ln>
          <a:scene3d>
            <a:camera prst="isometricTopUp"/>
            <a:lightRig rig="threePt" dir="t"/>
          </a:scene3d>
        </p:spPr>
      </p:pic>
      <p:sp>
        <p:nvSpPr>
          <p:cNvPr id="7" name="Rectangle 6"/>
          <p:cNvSpPr/>
          <p:nvPr/>
        </p:nvSpPr>
        <p:spPr bwMode="gray">
          <a:xfrm>
            <a:off x="3666902" y="-219537"/>
            <a:ext cx="5938896" cy="6280382"/>
          </a:xfrm>
          <a:prstGeom prst="rect">
            <a:avLst/>
          </a:prstGeom>
          <a:solidFill>
            <a:schemeClr val="bg1">
              <a:lumMod val="95000"/>
            </a:schemeClr>
          </a:solidFill>
          <a:ln w="6350">
            <a:solidFill>
              <a:schemeClr val="bg1">
                <a:lumMod val="50000"/>
              </a:schemeClr>
            </a:solidFill>
            <a:prstDash val="dash"/>
            <a:round/>
          </a:ln>
          <a:effectLst>
            <a:glow rad="228600">
              <a:schemeClr val="accent2">
                <a:satMod val="175000"/>
                <a:alpha val="40000"/>
              </a:schemeClr>
            </a:glow>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149" name="Rectangle 148"/>
          <p:cNvSpPr/>
          <p:nvPr/>
        </p:nvSpPr>
        <p:spPr bwMode="gray">
          <a:xfrm>
            <a:off x="2941267" y="636712"/>
            <a:ext cx="5720262" cy="3551072"/>
          </a:xfrm>
          <a:prstGeom prst="rect">
            <a:avLst/>
          </a:prstGeom>
          <a:solidFill>
            <a:srgbClr val="92D050"/>
          </a:solidFill>
          <a:ln w="6350">
            <a:solidFill>
              <a:schemeClr val="bg1">
                <a:lumMod val="50000"/>
              </a:schemeClr>
            </a:solidFill>
            <a:prstDash val="dash"/>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pic>
        <p:nvPicPr>
          <p:cNvPr id="160" name="Picture 159" descr="icon-NOC-SOC-3.emf"/>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600069" y="3841655"/>
            <a:ext cx="1275874" cy="849758"/>
          </a:xfrm>
          <a:prstGeom prst="rect">
            <a:avLst/>
          </a:prstGeom>
          <a:ln w="6350">
            <a:solidFill>
              <a:schemeClr val="bg1">
                <a:lumMod val="50000"/>
              </a:schemeClr>
            </a:solidFill>
            <a:prstDash val="dash"/>
          </a:ln>
          <a:scene3d>
            <a:camera prst="isometricRightUp"/>
            <a:lightRig rig="threePt" dir="t"/>
          </a:scene3d>
        </p:spPr>
      </p:pic>
      <p:pic>
        <p:nvPicPr>
          <p:cNvPr id="185"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4554764" y="3201172"/>
            <a:ext cx="857464" cy="571792"/>
          </a:xfrm>
          <a:prstGeom prst="rect">
            <a:avLst/>
          </a:prstGeom>
          <a:noFill/>
          <a:ln w="6350">
            <a:noFill/>
            <a:prstDash val="dash"/>
          </a:ln>
          <a:effectLst>
            <a:glow rad="101600">
              <a:schemeClr val="accent2">
                <a:satMod val="175000"/>
                <a:alpha val="40000"/>
              </a:schemeClr>
            </a:glow>
          </a:effectLst>
        </p:spPr>
      </p:pic>
      <p:sp>
        <p:nvSpPr>
          <p:cNvPr id="189" name="TextBox 188"/>
          <p:cNvSpPr txBox="1"/>
          <p:nvPr/>
        </p:nvSpPr>
        <p:spPr bwMode="gray">
          <a:xfrm>
            <a:off x="3828635" y="1999027"/>
            <a:ext cx="861774" cy="1946922"/>
          </a:xfrm>
          <a:prstGeom prst="rect">
            <a:avLst/>
          </a:prstGeom>
          <a:noFill/>
          <a:ln w="6350">
            <a:solidFill>
              <a:schemeClr val="bg1">
                <a:lumMod val="50000"/>
              </a:schemeClr>
            </a:solidFill>
            <a:prstDash val="dash"/>
          </a:ln>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集中安全管理平台</a:t>
            </a:r>
            <a:endParaRPr lang="en-US" sz="2200" kern="1200" dirty="0">
              <a:latin typeface="Arial" panose="020B0604020202020204" pitchFamily="34" charset="0"/>
              <a:cs typeface="Arial" panose="020B0604020202020204" pitchFamily="34" charset="0"/>
            </a:endParaRPr>
          </a:p>
        </p:txBody>
      </p:sp>
      <p:pic>
        <p:nvPicPr>
          <p:cNvPr id="264" name="Picture 7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810400" y="3254893"/>
            <a:ext cx="332908" cy="346082"/>
          </a:xfrm>
          <a:prstGeom prst="rect">
            <a:avLst/>
          </a:prstGeom>
          <a:noFill/>
          <a:ln w="6350">
            <a:solidFill>
              <a:schemeClr val="bg1">
                <a:lumMod val="50000"/>
              </a:schemeClr>
            </a:solidFill>
            <a:prstDash val="dash"/>
          </a:ln>
          <a:scene3d>
            <a:camera prst="isometricTopUp"/>
            <a:lightRig rig="threePt" dir="t"/>
          </a:scene3d>
        </p:spPr>
      </p:pic>
      <p:pic>
        <p:nvPicPr>
          <p:cNvPr id="186"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5243686" y="2795808"/>
            <a:ext cx="857464" cy="571792"/>
          </a:xfrm>
          <a:prstGeom prst="rect">
            <a:avLst/>
          </a:prstGeom>
          <a:noFill/>
          <a:ln w="6350">
            <a:noFill/>
            <a:prstDash val="dash"/>
          </a:ln>
          <a:effectLst>
            <a:glow rad="101600">
              <a:schemeClr val="accent2">
                <a:satMod val="175000"/>
                <a:alpha val="40000"/>
              </a:schemeClr>
            </a:glow>
          </a:effectLst>
        </p:spPr>
      </p:pic>
      <p:sp>
        <p:nvSpPr>
          <p:cNvPr id="190" name="TextBox 189"/>
          <p:cNvSpPr txBox="1"/>
          <p:nvPr/>
        </p:nvSpPr>
        <p:spPr bwMode="gray">
          <a:xfrm>
            <a:off x="4607851" y="1523212"/>
            <a:ext cx="861774" cy="2017136"/>
          </a:xfrm>
          <a:prstGeom prst="rect">
            <a:avLst/>
          </a:prstGeom>
          <a:noFill/>
          <a:ln w="6350">
            <a:solidFill>
              <a:schemeClr val="bg1">
                <a:lumMod val="50000"/>
              </a:schemeClr>
            </a:solidFill>
            <a:prstDash val="dash"/>
          </a:ln>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统一安全日志分析平台</a:t>
            </a:r>
            <a:endParaRPr lang="en-US" sz="2200" kern="1200" dirty="0">
              <a:latin typeface="Arial" panose="020B0604020202020204" pitchFamily="34" charset="0"/>
              <a:cs typeface="Arial" panose="020B0604020202020204" pitchFamily="34" charset="0"/>
            </a:endParaRPr>
          </a:p>
        </p:txBody>
      </p:sp>
      <p:pic>
        <p:nvPicPr>
          <p:cNvPr id="265" name="Picture 26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495302" y="2851318"/>
            <a:ext cx="379024" cy="381132"/>
          </a:xfrm>
          <a:prstGeom prst="rect">
            <a:avLst/>
          </a:prstGeom>
          <a:ln w="6350">
            <a:solidFill>
              <a:schemeClr val="bg1">
                <a:lumMod val="50000"/>
              </a:schemeClr>
            </a:solidFill>
            <a:prstDash val="dash"/>
          </a:ln>
          <a:scene3d>
            <a:camera prst="isometricTopUp"/>
            <a:lightRig rig="threePt" dir="t"/>
          </a:scene3d>
        </p:spPr>
      </p:pic>
      <p:pic>
        <p:nvPicPr>
          <p:cNvPr id="187"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5990966" y="2357810"/>
            <a:ext cx="857464" cy="571792"/>
          </a:xfrm>
          <a:prstGeom prst="rect">
            <a:avLst/>
          </a:prstGeom>
          <a:noFill/>
          <a:ln w="6350">
            <a:noFill/>
            <a:prstDash val="dash"/>
          </a:ln>
          <a:effectLst>
            <a:glow rad="101600">
              <a:schemeClr val="accent2">
                <a:satMod val="175000"/>
                <a:alpha val="40000"/>
              </a:schemeClr>
            </a:glow>
          </a:effectLst>
        </p:spPr>
      </p:pic>
      <p:sp>
        <p:nvSpPr>
          <p:cNvPr id="191" name="TextBox 190"/>
          <p:cNvSpPr txBox="1"/>
          <p:nvPr/>
        </p:nvSpPr>
        <p:spPr bwMode="gray">
          <a:xfrm>
            <a:off x="5641652" y="1014806"/>
            <a:ext cx="523220" cy="2444108"/>
          </a:xfrm>
          <a:prstGeom prst="rect">
            <a:avLst/>
          </a:prstGeom>
          <a:noFill/>
          <a:ln w="6350">
            <a:solidFill>
              <a:schemeClr val="bg1">
                <a:lumMod val="50000"/>
              </a:schemeClr>
            </a:solidFill>
            <a:prstDash val="dash"/>
          </a:ln>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态势感知平台</a:t>
            </a:r>
            <a:endParaRPr lang="en-US" sz="2200" kern="1200" dirty="0">
              <a:latin typeface="Arial" panose="020B0604020202020204" pitchFamily="34" charset="0"/>
              <a:cs typeface="Arial" panose="020B0604020202020204" pitchFamily="34" charset="0"/>
            </a:endParaRPr>
          </a:p>
        </p:txBody>
      </p:sp>
      <p:pic>
        <p:nvPicPr>
          <p:cNvPr id="266" name="Picture 26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217821" y="2411970"/>
            <a:ext cx="411302" cy="391716"/>
          </a:xfrm>
          <a:prstGeom prst="rect">
            <a:avLst/>
          </a:prstGeom>
          <a:ln w="6350">
            <a:solidFill>
              <a:schemeClr val="bg1">
                <a:lumMod val="50000"/>
              </a:schemeClr>
            </a:solidFill>
            <a:prstDash val="dash"/>
          </a:ln>
          <a:scene3d>
            <a:camera prst="isometricTopUp"/>
            <a:lightRig rig="threePt" dir="t"/>
          </a:scene3d>
        </p:spPr>
      </p:pic>
      <p:pic>
        <p:nvPicPr>
          <p:cNvPr id="188"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6697302" y="1956732"/>
            <a:ext cx="857464" cy="571792"/>
          </a:xfrm>
          <a:prstGeom prst="rect">
            <a:avLst/>
          </a:prstGeom>
          <a:noFill/>
          <a:ln w="6350">
            <a:noFill/>
            <a:prstDash val="dash"/>
          </a:ln>
          <a:effectLst>
            <a:glow rad="101600">
              <a:schemeClr val="accent2">
                <a:satMod val="175000"/>
                <a:alpha val="40000"/>
              </a:schemeClr>
            </a:glow>
          </a:effectLst>
        </p:spPr>
      </p:pic>
      <p:sp>
        <p:nvSpPr>
          <p:cNvPr id="192" name="TextBox 191"/>
          <p:cNvSpPr txBox="1"/>
          <p:nvPr/>
        </p:nvSpPr>
        <p:spPr bwMode="gray">
          <a:xfrm>
            <a:off x="5832537" y="789077"/>
            <a:ext cx="861774" cy="1882818"/>
          </a:xfrm>
          <a:prstGeom prst="rect">
            <a:avLst/>
          </a:prstGeom>
          <a:noFill/>
          <a:ln w="6350">
            <a:solidFill>
              <a:schemeClr val="bg1">
                <a:lumMod val="50000"/>
              </a:schemeClr>
            </a:solidFill>
            <a:prstDash val="dash"/>
          </a:ln>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端点集中管理平台</a:t>
            </a:r>
            <a:endParaRPr lang="en-US" sz="2200" kern="1200" dirty="0">
              <a:latin typeface="Arial" panose="020B0604020202020204" pitchFamily="34" charset="0"/>
              <a:cs typeface="Arial" panose="020B0604020202020204" pitchFamily="34" charset="0"/>
            </a:endParaRPr>
          </a:p>
        </p:txBody>
      </p:sp>
      <p:pic>
        <p:nvPicPr>
          <p:cNvPr id="269" name="Picture 268"/>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971123" y="1995254"/>
            <a:ext cx="294202" cy="394040"/>
          </a:xfrm>
          <a:prstGeom prst="rect">
            <a:avLst/>
          </a:prstGeom>
          <a:ln w="6350">
            <a:solidFill>
              <a:schemeClr val="bg1">
                <a:lumMod val="50000"/>
              </a:schemeClr>
            </a:solidFill>
            <a:prstDash val="dash"/>
          </a:ln>
          <a:scene3d>
            <a:camera prst="isometricTopUp"/>
            <a:lightRig rig="threePt" dir="t"/>
          </a:scene3d>
        </p:spPr>
      </p:pic>
      <p:sp>
        <p:nvSpPr>
          <p:cNvPr id="199" name="TextBox 198"/>
          <p:cNvSpPr txBox="1"/>
          <p:nvPr/>
        </p:nvSpPr>
        <p:spPr bwMode="gray">
          <a:xfrm>
            <a:off x="6781514" y="353423"/>
            <a:ext cx="523220" cy="1882818"/>
          </a:xfrm>
          <a:prstGeom prst="rect">
            <a:avLst/>
          </a:prstGeom>
          <a:noFill/>
          <a:ln w="6350">
            <a:solidFill>
              <a:schemeClr val="bg1">
                <a:lumMod val="50000"/>
              </a:schemeClr>
            </a:solidFill>
            <a:prstDash val="dash"/>
          </a:ln>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网络准入系统</a:t>
            </a:r>
            <a:endParaRPr lang="en-US" sz="2200" kern="1200" dirty="0">
              <a:latin typeface="Arial" panose="020B0604020202020204" pitchFamily="34" charset="0"/>
              <a:cs typeface="Arial" panose="020B0604020202020204" pitchFamily="34" charset="0"/>
            </a:endParaRPr>
          </a:p>
        </p:txBody>
      </p:sp>
      <p:pic>
        <p:nvPicPr>
          <p:cNvPr id="194"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7393242" y="1583116"/>
            <a:ext cx="857464" cy="571792"/>
          </a:xfrm>
          <a:prstGeom prst="rect">
            <a:avLst/>
          </a:prstGeom>
          <a:noFill/>
          <a:ln w="6350">
            <a:noFill/>
            <a:prstDash val="dash"/>
          </a:ln>
          <a:effectLst>
            <a:glow rad="101600">
              <a:schemeClr val="accent2">
                <a:satMod val="175000"/>
                <a:alpha val="40000"/>
              </a:schemeClr>
            </a:glow>
          </a:effectLst>
        </p:spPr>
      </p:pic>
      <p:pic>
        <p:nvPicPr>
          <p:cNvPr id="270" name="Picture 26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574412" y="1685786"/>
            <a:ext cx="552228" cy="294712"/>
          </a:xfrm>
          <a:prstGeom prst="rect">
            <a:avLst/>
          </a:prstGeom>
          <a:ln w="6350">
            <a:solidFill>
              <a:schemeClr val="bg1">
                <a:lumMod val="50000"/>
              </a:schemeClr>
            </a:solidFill>
            <a:prstDash val="dash"/>
          </a:ln>
          <a:scene3d>
            <a:camera prst="isometricTopUp"/>
            <a:lightRig rig="threePt" dir="t"/>
          </a:scene3d>
        </p:spPr>
      </p:pic>
      <p:sp>
        <p:nvSpPr>
          <p:cNvPr id="395" name="TextBox 394"/>
          <p:cNvSpPr txBox="1"/>
          <p:nvPr/>
        </p:nvSpPr>
        <p:spPr bwMode="gray">
          <a:xfrm>
            <a:off x="6268192" y="4752975"/>
            <a:ext cx="1716512"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等线" panose="02010600030101010101" pitchFamily="2"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sp>
        <p:nvSpPr>
          <p:cNvPr id="402" name="TextBox 401"/>
          <p:cNvSpPr txBox="1"/>
          <p:nvPr/>
        </p:nvSpPr>
        <p:spPr bwMode="gray">
          <a:xfrm>
            <a:off x="3931958" y="6099841"/>
            <a:ext cx="1716512"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等线" panose="02010600030101010101" pitchFamily="2"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pic>
        <p:nvPicPr>
          <p:cNvPr id="404"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05425" y="5222844"/>
            <a:ext cx="1577366" cy="1062440"/>
          </a:xfrm>
          <a:prstGeom prst="rect">
            <a:avLst/>
          </a:prstGeom>
          <a:noFill/>
          <a:ln>
            <a:noFill/>
          </a:ln>
        </p:spPr>
      </p:pic>
      <p:pic>
        <p:nvPicPr>
          <p:cNvPr id="405"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279986" y="5633752"/>
            <a:ext cx="436368" cy="394760"/>
          </a:xfrm>
          <a:prstGeom prst="rect">
            <a:avLst/>
          </a:prstGeom>
          <a:noFill/>
          <a:ln>
            <a:noFill/>
          </a:ln>
          <a:scene3d>
            <a:camera prst="isometricTopUp"/>
            <a:lightRig rig="threePt" dir="t"/>
          </a:scene3d>
        </p:spPr>
      </p:pic>
      <p:pic>
        <p:nvPicPr>
          <p:cNvPr id="406"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561940" y="5427511"/>
            <a:ext cx="470232" cy="427126"/>
          </a:xfrm>
          <a:prstGeom prst="rect">
            <a:avLst/>
          </a:prstGeom>
          <a:noFill/>
          <a:ln>
            <a:noFill/>
          </a:ln>
          <a:scene3d>
            <a:camera prst="isometricTopUp"/>
            <a:lightRig rig="threePt" dir="t"/>
          </a:scene3d>
        </p:spPr>
      </p:pic>
      <p:pic>
        <p:nvPicPr>
          <p:cNvPr id="407"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5953760" y="5365675"/>
            <a:ext cx="373656" cy="306422"/>
          </a:xfrm>
          <a:prstGeom prst="rect">
            <a:avLst/>
          </a:prstGeom>
          <a:noFill/>
          <a:ln>
            <a:noFill/>
          </a:ln>
          <a:scene3d>
            <a:camera prst="isometricTopUp"/>
            <a:lightRig rig="threePt" dir="t"/>
          </a:scene3d>
        </p:spPr>
      </p:pic>
      <p:sp>
        <p:nvSpPr>
          <p:cNvPr id="326" name="TextBox 325"/>
          <p:cNvSpPr txBox="1"/>
          <p:nvPr/>
        </p:nvSpPr>
        <p:spPr bwMode="gray">
          <a:xfrm>
            <a:off x="19842411" y="7218375"/>
            <a:ext cx="1570082" cy="738664"/>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等线"/>
                <a:ea typeface="等线" panose="02010600030101010101" pitchFamily="2" charset="-122"/>
              </a:rPr>
              <a:t>邮件安全网关</a:t>
            </a:r>
            <a:endParaRPr lang="en-US" sz="2100" kern="1200" dirty="0">
              <a:solidFill>
                <a:srgbClr val="000000"/>
              </a:solidFill>
              <a:latin typeface="等线"/>
            </a:endParaRPr>
          </a:p>
        </p:txBody>
      </p:sp>
      <p:pic>
        <p:nvPicPr>
          <p:cNvPr id="409" name="Picture 25"/>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19487852" y="6956467"/>
            <a:ext cx="1120700" cy="747330"/>
          </a:xfrm>
          <a:prstGeom prst="rect">
            <a:avLst/>
          </a:prstGeom>
          <a:noFill/>
          <a:ln>
            <a:noFill/>
          </a:ln>
          <a:effectLst>
            <a:glow rad="101600">
              <a:schemeClr val="accent2">
                <a:satMod val="175000"/>
                <a:alpha val="40000"/>
              </a:schemeClr>
            </a:glow>
          </a:effectLst>
        </p:spPr>
      </p:pic>
      <p:pic>
        <p:nvPicPr>
          <p:cNvPr id="410" name="Picture 40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9822454" y="7079053"/>
            <a:ext cx="524168" cy="347938"/>
          </a:xfrm>
          <a:prstGeom prst="rect">
            <a:avLst/>
          </a:prstGeom>
          <a:scene3d>
            <a:camera prst="isometricTopUp"/>
            <a:lightRig rig="threePt" dir="t"/>
          </a:scene3d>
        </p:spPr>
      </p:pic>
      <p:cxnSp>
        <p:nvCxnSpPr>
          <p:cNvPr id="415" name="Straight Connector 414"/>
          <p:cNvCxnSpPr/>
          <p:nvPr/>
        </p:nvCxnSpPr>
        <p:spPr>
          <a:xfrm flipH="1" flipV="1">
            <a:off x="6542078" y="3470744"/>
            <a:ext cx="3086432" cy="202720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17"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09095" y="3789368"/>
            <a:ext cx="1577366" cy="1062440"/>
          </a:xfrm>
          <a:prstGeom prst="rect">
            <a:avLst/>
          </a:prstGeom>
          <a:noFill/>
          <a:ln>
            <a:noFill/>
          </a:ln>
          <a:effectLst>
            <a:glow rad="101600">
              <a:schemeClr val="accent2">
                <a:satMod val="175000"/>
                <a:alpha val="40000"/>
              </a:schemeClr>
            </a:glow>
          </a:effectLst>
        </p:spPr>
      </p:pic>
      <p:pic>
        <p:nvPicPr>
          <p:cNvPr id="418"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83656" y="4200276"/>
            <a:ext cx="436368" cy="394760"/>
          </a:xfrm>
          <a:prstGeom prst="rect">
            <a:avLst/>
          </a:prstGeom>
          <a:noFill/>
          <a:ln>
            <a:noFill/>
          </a:ln>
          <a:scene3d>
            <a:camera prst="isometricTopUp"/>
            <a:lightRig rig="threePt" dir="t"/>
          </a:scene3d>
        </p:spPr>
      </p:pic>
      <p:pic>
        <p:nvPicPr>
          <p:cNvPr id="419"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965610" y="3994035"/>
            <a:ext cx="470232" cy="427126"/>
          </a:xfrm>
          <a:prstGeom prst="rect">
            <a:avLst/>
          </a:prstGeom>
          <a:noFill/>
          <a:ln>
            <a:noFill/>
          </a:ln>
          <a:scene3d>
            <a:camera prst="isometricTopUp"/>
            <a:lightRig rig="threePt" dir="t"/>
          </a:scene3d>
        </p:spPr>
      </p:pic>
      <p:pic>
        <p:nvPicPr>
          <p:cNvPr id="420"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357430" y="3932199"/>
            <a:ext cx="373656" cy="306422"/>
          </a:xfrm>
          <a:prstGeom prst="rect">
            <a:avLst/>
          </a:prstGeom>
          <a:noFill/>
          <a:ln>
            <a:noFill/>
          </a:ln>
          <a:scene3d>
            <a:camera prst="isometricTopUp"/>
            <a:lightRig rig="threePt" dir="t"/>
          </a:scene3d>
        </p:spPr>
      </p:pic>
      <p:pic>
        <p:nvPicPr>
          <p:cNvPr id="308"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3934250" y="3598145"/>
            <a:ext cx="1744648" cy="1176386"/>
          </a:xfrm>
          <a:prstGeom prst="rect">
            <a:avLst/>
          </a:prstGeom>
          <a:noFill/>
          <a:ln>
            <a:noFill/>
          </a:ln>
          <a:effectLst>
            <a:glow rad="101600">
              <a:schemeClr val="accent2">
                <a:satMod val="175000"/>
                <a:alpha val="40000"/>
              </a:schemeClr>
            </a:glow>
          </a:effectLst>
        </p:spPr>
      </p:pic>
      <p:pic>
        <p:nvPicPr>
          <p:cNvPr id="309"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371593" y="3742642"/>
            <a:ext cx="429502" cy="388548"/>
          </a:xfrm>
          <a:prstGeom prst="rect">
            <a:avLst/>
          </a:prstGeom>
          <a:noFill/>
          <a:ln>
            <a:noFill/>
          </a:ln>
          <a:scene3d>
            <a:camera prst="isometricTopUp"/>
            <a:lightRig rig="threePt" dir="t"/>
          </a:scene3d>
        </p:spPr>
      </p:pic>
      <p:pic>
        <p:nvPicPr>
          <p:cNvPr id="310"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4648153" y="3907829"/>
            <a:ext cx="462834" cy="420406"/>
          </a:xfrm>
          <a:prstGeom prst="rect">
            <a:avLst/>
          </a:prstGeom>
          <a:noFill/>
          <a:ln>
            <a:noFill/>
          </a:ln>
          <a:scene3d>
            <a:camera prst="isometricTopUp"/>
            <a:lightRig rig="threePt" dir="t"/>
          </a:scene3d>
        </p:spPr>
      </p:pic>
      <p:pic>
        <p:nvPicPr>
          <p:cNvPr id="311"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14993372" y="4142930"/>
            <a:ext cx="367776" cy="301600"/>
          </a:xfrm>
          <a:prstGeom prst="rect">
            <a:avLst/>
          </a:prstGeom>
          <a:noFill/>
          <a:ln>
            <a:noFill/>
          </a:ln>
          <a:scene3d>
            <a:camera prst="isometricTopUp"/>
            <a:lightRig rig="threePt" dir="t"/>
          </a:scene3d>
        </p:spPr>
      </p:pic>
      <p:cxnSp>
        <p:nvCxnSpPr>
          <p:cNvPr id="120" name="Straight Connector 119"/>
          <p:cNvCxnSpPr/>
          <p:nvPr/>
        </p:nvCxnSpPr>
        <p:spPr>
          <a:xfrm flipH="1">
            <a:off x="9559284" y="8663310"/>
            <a:ext cx="1236868" cy="77654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9559285" y="9439850"/>
            <a:ext cx="4834434" cy="291425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925521" y="10935653"/>
            <a:ext cx="3051506" cy="3051506"/>
            <a:chOff x="6462760" y="5467826"/>
            <a:chExt cx="1525753" cy="1525753"/>
          </a:xfrm>
        </p:grpSpPr>
        <p:sp>
          <p:nvSpPr>
            <p:cNvPr id="421" name="Rectangle 420"/>
            <p:cNvSpPr/>
            <p:nvPr/>
          </p:nvSpPr>
          <p:spPr bwMode="gray">
            <a:xfrm>
              <a:off x="6462760" y="5467826"/>
              <a:ext cx="1525753" cy="1525753"/>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sp>
          <p:nvSpPr>
            <p:cNvPr id="422" name="Rectangle 421"/>
            <p:cNvSpPr/>
            <p:nvPr/>
          </p:nvSpPr>
          <p:spPr bwMode="gray">
            <a:xfrm>
              <a:off x="7089403" y="5932757"/>
              <a:ext cx="780999" cy="780999"/>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等线"/>
              </a:endParaRPr>
            </a:p>
          </p:txBody>
        </p:sp>
        <p:pic>
          <p:nvPicPr>
            <p:cNvPr id="423" name="Picture 80" descr="Factory.png"/>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flipH="1">
              <a:off x="7222979" y="5873997"/>
              <a:ext cx="605707" cy="702373"/>
            </a:xfrm>
            <a:prstGeom prst="rect">
              <a:avLst/>
            </a:prstGeom>
            <a:noFill/>
            <a:ln>
              <a:noFill/>
            </a:ln>
          </p:spPr>
        </p:pic>
      </p:grpSp>
      <p:sp>
        <p:nvSpPr>
          <p:cNvPr id="424" name="TextBox 423"/>
          <p:cNvSpPr txBox="1"/>
          <p:nvPr/>
        </p:nvSpPr>
        <p:spPr bwMode="gray">
          <a:xfrm>
            <a:off x="14939028" y="12543451"/>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等线"/>
                <a:ea typeface="等线" panose="02010600030101010101" pitchFamily="2" charset="-122"/>
              </a:rPr>
              <a:t>生产网</a:t>
            </a:r>
            <a:endParaRPr lang="en-US" sz="3200" b="1" kern="1200" dirty="0">
              <a:solidFill>
                <a:srgbClr val="000000"/>
              </a:solidFill>
              <a:latin typeface="等线"/>
            </a:endParaRPr>
          </a:p>
        </p:txBody>
      </p:sp>
      <p:sp>
        <p:nvSpPr>
          <p:cNvPr id="426" name="TextBox 425"/>
          <p:cNvSpPr txBox="1"/>
          <p:nvPr/>
        </p:nvSpPr>
        <p:spPr bwMode="gray">
          <a:xfrm>
            <a:off x="12132346" y="12053602"/>
            <a:ext cx="3126800"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等线"/>
                <a:ea typeface="等线" panose="02010600030101010101" pitchFamily="2" charset="-122"/>
              </a:rPr>
              <a:t>Cisco 4503</a:t>
            </a:r>
            <a:endParaRPr lang="en-US" sz="2100" b="1" kern="1200" dirty="0">
              <a:solidFill>
                <a:srgbClr val="000000"/>
              </a:solidFill>
              <a:latin typeface="等线"/>
            </a:endParaRPr>
          </a:p>
        </p:txBody>
      </p:sp>
      <p:pic>
        <p:nvPicPr>
          <p:cNvPr id="425"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77685" y="11652385"/>
            <a:ext cx="1175202" cy="841074"/>
          </a:xfrm>
          <a:prstGeom prst="rect">
            <a:avLst/>
          </a:prstGeom>
          <a:noFill/>
          <a:ln>
            <a:noFill/>
          </a:ln>
        </p:spPr>
      </p:pic>
      <p:sp>
        <p:nvSpPr>
          <p:cNvPr id="321" name="TextBox 320"/>
          <p:cNvSpPr txBox="1"/>
          <p:nvPr/>
        </p:nvSpPr>
        <p:spPr bwMode="gray">
          <a:xfrm>
            <a:off x="8634882" y="2828329"/>
            <a:ext cx="523220" cy="188281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等线" panose="02010600030101010101" pitchFamily="2" charset="-122"/>
                <a:cs typeface="Arial" panose="020B0604020202020204" pitchFamily="34" charset="0"/>
              </a:rPr>
              <a:t>未知威胁</a:t>
            </a:r>
            <a:endParaRPr lang="en-US" sz="2200" kern="1200" dirty="0">
              <a:latin typeface="Arial" panose="020B0604020202020204" pitchFamily="34" charset="0"/>
              <a:cs typeface="Arial" panose="020B0604020202020204" pitchFamily="34" charset="0"/>
            </a:endParaRPr>
          </a:p>
        </p:txBody>
      </p:sp>
      <p:cxnSp>
        <p:nvCxnSpPr>
          <p:cNvPr id="322" name="Straight Connector 321"/>
          <p:cNvCxnSpPr/>
          <p:nvPr/>
        </p:nvCxnSpPr>
        <p:spPr>
          <a:xfrm flipV="1">
            <a:off x="7200056" y="3238363"/>
            <a:ext cx="1197852" cy="69032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24" name="Picture 24"/>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895332" y="2370445"/>
            <a:ext cx="1896040" cy="1253066"/>
          </a:xfrm>
          <a:prstGeom prst="rect">
            <a:avLst/>
          </a:prstGeom>
          <a:noFill/>
          <a:ln>
            <a:noFill/>
          </a:ln>
          <a:effectLst>
            <a:glow rad="101600">
              <a:schemeClr val="accent2">
                <a:satMod val="175000"/>
                <a:alpha val="40000"/>
              </a:schemeClr>
            </a:glow>
          </a:effectLst>
        </p:spPr>
      </p:pic>
      <p:grpSp>
        <p:nvGrpSpPr>
          <p:cNvPr id="363" name="Group 362"/>
          <p:cNvGrpSpPr/>
          <p:nvPr/>
        </p:nvGrpSpPr>
        <p:grpSpPr>
          <a:xfrm>
            <a:off x="8251929" y="2131256"/>
            <a:ext cx="1385850" cy="1174356"/>
            <a:chOff x="3075171" y="3475816"/>
            <a:chExt cx="692925" cy="587178"/>
          </a:xfrm>
        </p:grpSpPr>
        <p:grpSp>
          <p:nvGrpSpPr>
            <p:cNvPr id="429" name="Group 428"/>
            <p:cNvGrpSpPr/>
            <p:nvPr/>
          </p:nvGrpSpPr>
          <p:grpSpPr>
            <a:xfrm>
              <a:off x="3075171" y="3475816"/>
              <a:ext cx="422058" cy="392384"/>
              <a:chOff x="3008770" y="2522640"/>
              <a:chExt cx="706630" cy="656948"/>
            </a:xfrm>
          </p:grpSpPr>
          <p:pic>
            <p:nvPicPr>
              <p:cNvPr id="436" name="Picture 435"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7" name="TextBox 436"/>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nvGrpSpPr>
            <p:cNvPr id="430" name="Group 429"/>
            <p:cNvGrpSpPr/>
            <p:nvPr/>
          </p:nvGrpSpPr>
          <p:grpSpPr>
            <a:xfrm>
              <a:off x="3236808" y="3571709"/>
              <a:ext cx="375363" cy="392384"/>
              <a:chOff x="3008772" y="2522640"/>
              <a:chExt cx="628451" cy="656948"/>
            </a:xfrm>
          </p:grpSpPr>
          <p:pic>
            <p:nvPicPr>
              <p:cNvPr id="434" name="Picture 433"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5" name="TextBox 434"/>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nvGrpSpPr>
            <p:cNvPr id="431" name="Group 430"/>
            <p:cNvGrpSpPr/>
            <p:nvPr/>
          </p:nvGrpSpPr>
          <p:grpSpPr>
            <a:xfrm>
              <a:off x="3392732" y="3670610"/>
              <a:ext cx="375364" cy="392384"/>
              <a:chOff x="3008770" y="2522640"/>
              <a:chExt cx="628453" cy="656948"/>
            </a:xfrm>
          </p:grpSpPr>
          <p:pic>
            <p:nvPicPr>
              <p:cNvPr id="432" name="Picture 431"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3" name="TextBox 432"/>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grpSp>
        <p:nvGrpSpPr>
          <p:cNvPr id="383" name="Group 382"/>
          <p:cNvGrpSpPr/>
          <p:nvPr/>
        </p:nvGrpSpPr>
        <p:grpSpPr>
          <a:xfrm>
            <a:off x="7962603" y="2307568"/>
            <a:ext cx="1385850" cy="1174356"/>
            <a:chOff x="3075171" y="3475816"/>
            <a:chExt cx="692925" cy="587178"/>
          </a:xfrm>
        </p:grpSpPr>
        <p:grpSp>
          <p:nvGrpSpPr>
            <p:cNvPr id="384" name="Group 383"/>
            <p:cNvGrpSpPr/>
            <p:nvPr/>
          </p:nvGrpSpPr>
          <p:grpSpPr>
            <a:xfrm>
              <a:off x="3075171" y="3475816"/>
              <a:ext cx="422058" cy="392384"/>
              <a:chOff x="3008770" y="2522640"/>
              <a:chExt cx="706630" cy="656948"/>
            </a:xfrm>
          </p:grpSpPr>
          <p:pic>
            <p:nvPicPr>
              <p:cNvPr id="416" name="Picture 415"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28" name="TextBox 427"/>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nvGrpSpPr>
            <p:cNvPr id="394" name="Group 393"/>
            <p:cNvGrpSpPr/>
            <p:nvPr/>
          </p:nvGrpSpPr>
          <p:grpSpPr>
            <a:xfrm>
              <a:off x="3236808" y="3571709"/>
              <a:ext cx="375363" cy="392384"/>
              <a:chOff x="3008772" y="2522640"/>
              <a:chExt cx="628451" cy="656948"/>
            </a:xfrm>
          </p:grpSpPr>
          <p:pic>
            <p:nvPicPr>
              <p:cNvPr id="399" name="Picture 398"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00" name="TextBox 399"/>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nvGrpSpPr>
            <p:cNvPr id="396" name="Group 395"/>
            <p:cNvGrpSpPr/>
            <p:nvPr/>
          </p:nvGrpSpPr>
          <p:grpSpPr>
            <a:xfrm>
              <a:off x="3392732" y="3670610"/>
              <a:ext cx="375364" cy="392384"/>
              <a:chOff x="3008770" y="2522640"/>
              <a:chExt cx="628453" cy="656948"/>
            </a:xfrm>
          </p:grpSpPr>
          <p:pic>
            <p:nvPicPr>
              <p:cNvPr id="397" name="Picture 396" descr="VM-Lt-editable.emf"/>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398" name="TextBox 397"/>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prstClr val="black"/>
                    </a:solidFill>
                    <a:latin typeface="等线"/>
                  </a:rPr>
                  <a:t>VM</a:t>
                </a:r>
              </a:p>
            </p:txBody>
          </p:sp>
        </p:grpSp>
      </p:grpSp>
      <p:pic>
        <p:nvPicPr>
          <p:cNvPr id="439"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529617" y="10991672"/>
            <a:ext cx="1577366" cy="1062440"/>
          </a:xfrm>
          <a:prstGeom prst="rect">
            <a:avLst/>
          </a:prstGeom>
          <a:noFill/>
          <a:ln>
            <a:noFill/>
          </a:ln>
          <a:effectLst>
            <a:glow rad="101600">
              <a:schemeClr val="accent2">
                <a:satMod val="175000"/>
                <a:alpha val="40000"/>
              </a:schemeClr>
            </a:glow>
          </a:effectLst>
        </p:spPr>
      </p:pic>
      <p:pic>
        <p:nvPicPr>
          <p:cNvPr id="441" name="Picture 116"/>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3021983" y="11081123"/>
            <a:ext cx="686838" cy="712578"/>
          </a:xfrm>
          <a:prstGeom prst="rect">
            <a:avLst/>
          </a:prstGeom>
          <a:noFill/>
          <a:ln>
            <a:noFill/>
          </a:ln>
          <a:scene3d>
            <a:camera prst="isometricTopUp"/>
            <a:lightRig rig="threePt" dir="t"/>
          </a:scene3d>
        </p:spPr>
      </p:pic>
      <p:sp>
        <p:nvSpPr>
          <p:cNvPr id="442" name="TextBox 441"/>
          <p:cNvSpPr txBox="1"/>
          <p:nvPr/>
        </p:nvSpPr>
        <p:spPr bwMode="gray">
          <a:xfrm>
            <a:off x="11111246" y="10899848"/>
            <a:ext cx="3126800"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b="1" kern="1200" dirty="0">
                <a:solidFill>
                  <a:srgbClr val="000000"/>
                </a:solidFill>
                <a:latin typeface="等线"/>
                <a:ea typeface="等线" panose="02010600030101010101" pitchFamily="2" charset="-122"/>
              </a:rPr>
              <a:t>工业防火墙</a:t>
            </a:r>
            <a:endParaRPr lang="en-US" sz="2100" b="1" kern="1200" dirty="0">
              <a:solidFill>
                <a:srgbClr val="000000"/>
              </a:solidFill>
              <a:latin typeface="等线"/>
            </a:endParaRPr>
          </a:p>
        </p:txBody>
      </p:sp>
      <p:cxnSp>
        <p:nvCxnSpPr>
          <p:cNvPr id="456" name="Straight Connector 455"/>
          <p:cNvCxnSpPr/>
          <p:nvPr/>
        </p:nvCxnSpPr>
        <p:spPr>
          <a:xfrm flipH="1">
            <a:off x="17994990" y="5652670"/>
            <a:ext cx="2631064" cy="151602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7" name="TextBox 456"/>
          <p:cNvSpPr txBox="1"/>
          <p:nvPr/>
        </p:nvSpPr>
        <p:spPr bwMode="gray">
          <a:xfrm>
            <a:off x="18183005" y="4710436"/>
            <a:ext cx="1713398" cy="738664"/>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等线"/>
                <a:ea typeface="等线" panose="02010600030101010101" pitchFamily="2" charset="-122"/>
              </a:rPr>
              <a:t>WAF(Web</a:t>
            </a:r>
            <a:r>
              <a:rPr lang="zh-CN" altLang="en-US" sz="2100" kern="1200" dirty="0">
                <a:solidFill>
                  <a:srgbClr val="000000"/>
                </a:solidFill>
                <a:latin typeface="等线"/>
                <a:ea typeface="等线" panose="02010600030101010101" pitchFamily="2" charset="-122"/>
              </a:rPr>
              <a:t>应用防火墙</a:t>
            </a:r>
            <a:r>
              <a:rPr lang="en-US" altLang="zh-CN" sz="2100" kern="1200" dirty="0">
                <a:solidFill>
                  <a:srgbClr val="000000"/>
                </a:solidFill>
                <a:latin typeface="等线"/>
                <a:ea typeface="等线" panose="02010600030101010101" pitchFamily="2" charset="-122"/>
              </a:rPr>
              <a:t>)</a:t>
            </a:r>
            <a:endParaRPr lang="en-US" sz="2100" kern="1200" dirty="0">
              <a:solidFill>
                <a:srgbClr val="000000"/>
              </a:solidFill>
              <a:latin typeface="等线"/>
            </a:endParaRPr>
          </a:p>
        </p:txBody>
      </p:sp>
      <p:cxnSp>
        <p:nvCxnSpPr>
          <p:cNvPr id="459" name="Straight Connector 458"/>
          <p:cNvCxnSpPr/>
          <p:nvPr/>
        </p:nvCxnSpPr>
        <p:spPr>
          <a:xfrm flipH="1">
            <a:off x="19286641" y="5540981"/>
            <a:ext cx="457278" cy="23669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a:off x="19343855" y="5562337"/>
            <a:ext cx="457278" cy="236694"/>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62" name="Oval 461"/>
          <p:cNvSpPr/>
          <p:nvPr/>
        </p:nvSpPr>
        <p:spPr>
          <a:xfrm>
            <a:off x="19585113" y="5554218"/>
            <a:ext cx="91438" cy="1257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sp>
        <p:nvSpPr>
          <p:cNvPr id="466" name="TextBox 465"/>
          <p:cNvSpPr txBox="1"/>
          <p:nvPr/>
        </p:nvSpPr>
        <p:spPr bwMode="gray">
          <a:xfrm>
            <a:off x="19438734" y="5555826"/>
            <a:ext cx="781796"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Arial" panose="020B0604020202020204" pitchFamily="34" charset="0"/>
                <a:ea typeface="等线" panose="02010600030101010101" pitchFamily="2" charset="-122"/>
                <a:cs typeface="Arial" panose="020B0604020202020204" pitchFamily="34" charset="0"/>
              </a:rPr>
              <a:t>HA</a:t>
            </a:r>
            <a:endParaRPr lang="en-US" sz="2100" b="1" kern="1200" dirty="0">
              <a:solidFill>
                <a:srgbClr val="000000"/>
              </a:solidFill>
              <a:latin typeface="Arial" panose="020B0604020202020204" pitchFamily="34" charset="0"/>
              <a:cs typeface="Arial" panose="020B0604020202020204" pitchFamily="34" charset="0"/>
            </a:endParaRPr>
          </a:p>
        </p:txBody>
      </p:sp>
      <p:cxnSp>
        <p:nvCxnSpPr>
          <p:cNvPr id="467" name="Straight Connector 466"/>
          <p:cNvCxnSpPr/>
          <p:nvPr/>
        </p:nvCxnSpPr>
        <p:spPr>
          <a:xfrm>
            <a:off x="20123813" y="5669267"/>
            <a:ext cx="230142" cy="12916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9353889" y="6115237"/>
            <a:ext cx="230142" cy="129166"/>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75" name="TextBox 474"/>
          <p:cNvSpPr txBox="1"/>
          <p:nvPr/>
        </p:nvSpPr>
        <p:spPr>
          <a:xfrm>
            <a:off x="11392482" y="9590162"/>
            <a:ext cx="1210760" cy="230832"/>
          </a:xfrm>
          <a:prstGeom prst="rect">
            <a:avLst/>
          </a:prstGeom>
          <a:solidFill>
            <a:srgbClr val="FFFFFF"/>
          </a:solidFill>
          <a:ln>
            <a:solidFill>
              <a:srgbClr val="FFFFFF"/>
            </a:solidFill>
          </a:ln>
        </p:spPr>
        <p:txBody>
          <a:bodyPr wrap="square" tIns="0" rtlCol="0">
            <a:spAutoFit/>
          </a:bodyPr>
          <a:lstStyle/>
          <a:p>
            <a:pPr algn="l" defTabSz="1828800" hangingPunct="1"/>
            <a:r>
              <a:rPr lang="zh-CN" altLang="en-US" sz="1200" kern="1200" dirty="0">
                <a:solidFill>
                  <a:prstClr val="black"/>
                </a:solidFill>
                <a:latin typeface="等线"/>
                <a:ea typeface="等线" panose="02010600030101010101" pitchFamily="2" charset="-122"/>
              </a:rPr>
              <a:t>邮件网关</a:t>
            </a:r>
          </a:p>
        </p:txBody>
      </p:sp>
      <p:sp>
        <p:nvSpPr>
          <p:cNvPr id="411" name="Oval 410"/>
          <p:cNvSpPr/>
          <p:nvPr/>
        </p:nvSpPr>
        <p:spPr>
          <a:xfrm>
            <a:off x="19458871" y="5609076"/>
            <a:ext cx="91438" cy="1257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a:solidFill>
                <a:prstClr val="white"/>
              </a:solidFill>
              <a:latin typeface="等线"/>
              <a:ea typeface="等线" panose="02010600030101010101" pitchFamily="2" charset="-122"/>
            </a:endParaRPr>
          </a:p>
        </p:txBody>
      </p:sp>
      <p:pic>
        <p:nvPicPr>
          <p:cNvPr id="469"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9466341" y="4861779"/>
            <a:ext cx="1299642" cy="875378"/>
          </a:xfrm>
          <a:prstGeom prst="rect">
            <a:avLst/>
          </a:prstGeom>
          <a:noFill/>
          <a:ln>
            <a:noFill/>
          </a:ln>
          <a:effectLst>
            <a:glow rad="101600">
              <a:schemeClr val="accent2">
                <a:satMod val="175000"/>
                <a:alpha val="40000"/>
              </a:schemeClr>
            </a:glow>
          </a:effectLst>
        </p:spPr>
      </p:pic>
      <p:pic>
        <p:nvPicPr>
          <p:cNvPr id="470" name="Picture 469"/>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9909074" y="5043314"/>
            <a:ext cx="400252" cy="412260"/>
          </a:xfrm>
          <a:prstGeom prst="rect">
            <a:avLst/>
          </a:prstGeom>
          <a:scene3d>
            <a:camera prst="isometricTopUp"/>
            <a:lightRig rig="threePt" dir="t"/>
          </a:scene3d>
        </p:spPr>
      </p:pic>
      <p:pic>
        <p:nvPicPr>
          <p:cNvPr id="464"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370257" y="5584349"/>
            <a:ext cx="1299642" cy="875378"/>
          </a:xfrm>
          <a:prstGeom prst="rect">
            <a:avLst/>
          </a:prstGeom>
          <a:noFill/>
          <a:ln>
            <a:noFill/>
          </a:ln>
          <a:effectLst>
            <a:glow rad="101600">
              <a:schemeClr val="accent2">
                <a:satMod val="175000"/>
                <a:alpha val="40000"/>
              </a:schemeClr>
            </a:glow>
          </a:effectLst>
        </p:spPr>
      </p:pic>
      <p:pic>
        <p:nvPicPr>
          <p:cNvPr id="465" name="Picture 464"/>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8771862" y="5756894"/>
            <a:ext cx="400252" cy="412260"/>
          </a:xfrm>
          <a:prstGeom prst="rect">
            <a:avLst/>
          </a:prstGeom>
          <a:scene3d>
            <a:camera prst="isometricTopUp"/>
            <a:lightRig rig="threePt" dir="t"/>
          </a:scene3d>
        </p:spPr>
      </p:pic>
    </p:spTree>
    <p:extLst>
      <p:ext uri="{BB962C8B-B14F-4D97-AF65-F5344CB8AC3E}">
        <p14:creationId xmlns:p14="http://schemas.microsoft.com/office/powerpoint/2010/main" val="315924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10" repeatCount="indefinite" autoRev="1" fill="hold" nodeType="withEffect">
                                  <p:stCondLst>
                                    <p:cond delay="0"/>
                                  </p:stCondLst>
                                  <p:endCondLst>
                                    <p:cond evt="onNext" delay="0">
                                      <p:tgtEl>
                                        <p:sldTgt/>
                                      </p:tgtEl>
                                    </p:cond>
                                  </p:endCondLst>
                                  <p:childTnLst>
                                    <p:animClr clrSpc="hsl" dir="ccw">
                                      <p:cBhvr>
                                        <p:cTn id="6" dur="500" fill="hold"/>
                                        <p:tgtEl>
                                          <p:spTgt spid="213"/>
                                        </p:tgtEl>
                                        <p:attrNameLst>
                                          <p:attrName>stroke.color</p:attrName>
                                        </p:attrNameLst>
                                      </p:cBhvr>
                                      <p:to>
                                        <a:schemeClr val="accent2"/>
                                      </p:to>
                                    </p:animClr>
                                    <p:set>
                                      <p:cBhvr>
                                        <p:cTn id="7" dur="500" fill="hold"/>
                                        <p:tgtEl>
                                          <p:spTgt spid="213"/>
                                        </p:tgtEl>
                                        <p:attrNameLst>
                                          <p:attrName>stroke.on</p:attrName>
                                        </p:attrNameLst>
                                      </p:cBhvr>
                                      <p:to>
                                        <p:strVal val="true"/>
                                      </p:to>
                                    </p:set>
                                  </p:childTnLst>
                                </p:cTn>
                              </p:par>
                              <p:par>
                                <p:cTn id="8" presetID="7" presetClass="emph" presetSubtype="10" repeatCount="indefinite" autoRev="1" fill="hold" nodeType="withEffect">
                                  <p:stCondLst>
                                    <p:cond delay="0"/>
                                  </p:stCondLst>
                                  <p:endCondLst>
                                    <p:cond evt="onNext" delay="0">
                                      <p:tgtEl>
                                        <p:sldTgt/>
                                      </p:tgtEl>
                                    </p:cond>
                                  </p:endCondLst>
                                  <p:childTnLst>
                                    <p:animClr clrSpc="hsl" dir="ccw">
                                      <p:cBhvr>
                                        <p:cTn id="9" dur="500" fill="hold"/>
                                        <p:tgtEl>
                                          <p:spTgt spid="102"/>
                                        </p:tgtEl>
                                        <p:attrNameLst>
                                          <p:attrName>stroke.color</p:attrName>
                                        </p:attrNameLst>
                                      </p:cBhvr>
                                      <p:to>
                                        <a:schemeClr val="accent2"/>
                                      </p:to>
                                    </p:animClr>
                                    <p:set>
                                      <p:cBhvr>
                                        <p:cTn id="10" dur="500" fill="hold"/>
                                        <p:tgtEl>
                                          <p:spTgt spid="102"/>
                                        </p:tgtEl>
                                        <p:attrNameLst>
                                          <p:attrName>stroke.on</p:attrName>
                                        </p:attrNameLst>
                                      </p:cBhvr>
                                      <p:to>
                                        <p:strVal val="true"/>
                                      </p:to>
                                    </p:set>
                                  </p:childTnLst>
                                </p:cTn>
                              </p:par>
                              <p:par>
                                <p:cTn id="11" presetID="7" presetClass="emph" presetSubtype="10" repeatCount="indefinite" autoRev="1" fill="hold" nodeType="withEffect">
                                  <p:stCondLst>
                                    <p:cond delay="0"/>
                                  </p:stCondLst>
                                  <p:endCondLst>
                                    <p:cond evt="onNext" delay="0">
                                      <p:tgtEl>
                                        <p:sldTgt/>
                                      </p:tgtEl>
                                    </p:cond>
                                  </p:endCondLst>
                                  <p:childTnLst>
                                    <p:animClr clrSpc="hsl" dir="ccw">
                                      <p:cBhvr>
                                        <p:cTn id="12" dur="500" fill="hold"/>
                                        <p:tgtEl>
                                          <p:spTgt spid="140"/>
                                        </p:tgtEl>
                                        <p:attrNameLst>
                                          <p:attrName>stroke.color</p:attrName>
                                        </p:attrNameLst>
                                      </p:cBhvr>
                                      <p:to>
                                        <a:schemeClr val="accent2"/>
                                      </p:to>
                                    </p:animClr>
                                    <p:set>
                                      <p:cBhvr>
                                        <p:cTn id="13" dur="500" fill="hold"/>
                                        <p:tgtEl>
                                          <p:spTgt spid="140"/>
                                        </p:tgtEl>
                                        <p:attrNameLst>
                                          <p:attrName>stroke.on</p:attrName>
                                        </p:attrNameLst>
                                      </p:cBhvr>
                                      <p:to>
                                        <p:strVal val="true"/>
                                      </p:to>
                                    </p:set>
                                  </p:childTnLst>
                                </p:cTn>
                              </p:par>
                              <p:par>
                                <p:cTn id="14" presetID="7" presetClass="emph" presetSubtype="10" repeatCount="indefinite" autoRev="1" fill="hold" nodeType="withEffect">
                                  <p:stCondLst>
                                    <p:cond delay="0"/>
                                  </p:stCondLst>
                                  <p:endCondLst>
                                    <p:cond evt="onNext" delay="0">
                                      <p:tgtEl>
                                        <p:sldTgt/>
                                      </p:tgtEl>
                                    </p:cond>
                                  </p:endCondLst>
                                  <p:childTnLst>
                                    <p:animClr clrSpc="hsl" dir="ccw">
                                      <p:cBhvr>
                                        <p:cTn id="15" dur="500" fill="hold"/>
                                        <p:tgtEl>
                                          <p:spTgt spid="232"/>
                                        </p:tgtEl>
                                        <p:attrNameLst>
                                          <p:attrName>stroke.color</p:attrName>
                                        </p:attrNameLst>
                                      </p:cBhvr>
                                      <p:to>
                                        <a:schemeClr val="accent2"/>
                                      </p:to>
                                    </p:animClr>
                                    <p:set>
                                      <p:cBhvr>
                                        <p:cTn id="16" dur="500" fill="hold"/>
                                        <p:tgtEl>
                                          <p:spTgt spid="232"/>
                                        </p:tgtEl>
                                        <p:attrNameLst>
                                          <p:attrName>stroke.on</p:attrName>
                                        </p:attrNameLst>
                                      </p:cBhvr>
                                      <p:to>
                                        <p:strVal val="true"/>
                                      </p:to>
                                    </p:set>
                                  </p:childTnLst>
                                </p:cTn>
                              </p:par>
                              <p:par>
                                <p:cTn id="17" presetID="7" presetClass="emph" presetSubtype="10" repeatCount="indefinite" autoRev="1" fill="hold" nodeType="withEffect">
                                  <p:stCondLst>
                                    <p:cond delay="0"/>
                                  </p:stCondLst>
                                  <p:endCondLst>
                                    <p:cond evt="onNext" delay="0">
                                      <p:tgtEl>
                                        <p:sldTgt/>
                                      </p:tgtEl>
                                    </p:cond>
                                  </p:endCondLst>
                                  <p:childTnLst>
                                    <p:animClr clrSpc="hsl" dir="ccw">
                                      <p:cBhvr>
                                        <p:cTn id="18" dur="500" fill="hold"/>
                                        <p:tgtEl>
                                          <p:spTgt spid="249"/>
                                        </p:tgtEl>
                                        <p:attrNameLst>
                                          <p:attrName>stroke.color</p:attrName>
                                        </p:attrNameLst>
                                      </p:cBhvr>
                                      <p:to>
                                        <a:schemeClr val="accent2"/>
                                      </p:to>
                                    </p:animClr>
                                    <p:set>
                                      <p:cBhvr>
                                        <p:cTn id="19" dur="500" fill="hold"/>
                                        <p:tgtEl>
                                          <p:spTgt spid="249"/>
                                        </p:tgtEl>
                                        <p:attrNameLst>
                                          <p:attrName>stroke.on</p:attrName>
                                        </p:attrNameLst>
                                      </p:cBhvr>
                                      <p:to>
                                        <p:strVal val="true"/>
                                      </p:to>
                                    </p:set>
                                  </p:childTnLst>
                                </p:cTn>
                              </p:par>
                              <p:par>
                                <p:cTn id="20" presetID="7" presetClass="emph" presetSubtype="10" repeatCount="indefinite" autoRev="1" fill="hold" nodeType="withEffect">
                                  <p:stCondLst>
                                    <p:cond delay="0"/>
                                  </p:stCondLst>
                                  <p:endCondLst>
                                    <p:cond evt="onNext" delay="0">
                                      <p:tgtEl>
                                        <p:sldTgt/>
                                      </p:tgtEl>
                                    </p:cond>
                                  </p:endCondLst>
                                  <p:childTnLst>
                                    <p:animClr clrSpc="hsl" dir="ccw">
                                      <p:cBhvr>
                                        <p:cTn id="21" dur="500" fill="hold"/>
                                        <p:tgtEl>
                                          <p:spTgt spid="66"/>
                                        </p:tgtEl>
                                        <p:attrNameLst>
                                          <p:attrName>stroke.color</p:attrName>
                                        </p:attrNameLst>
                                      </p:cBhvr>
                                      <p:to>
                                        <a:schemeClr val="accent2"/>
                                      </p:to>
                                    </p:animClr>
                                    <p:set>
                                      <p:cBhvr>
                                        <p:cTn id="22" dur="500" fill="hold"/>
                                        <p:tgtEl>
                                          <p:spTgt spid="66"/>
                                        </p:tgtEl>
                                        <p:attrNameLst>
                                          <p:attrName>stroke.on</p:attrName>
                                        </p:attrNameLst>
                                      </p:cBhvr>
                                      <p:to>
                                        <p:strVal val="true"/>
                                      </p:to>
                                    </p:set>
                                  </p:childTnLst>
                                </p:cTn>
                              </p:par>
                              <p:par>
                                <p:cTn id="23" presetID="7" presetClass="emph" presetSubtype="10" repeatCount="indefinite" autoRev="1" fill="hold" nodeType="withEffect">
                                  <p:stCondLst>
                                    <p:cond delay="0"/>
                                  </p:stCondLst>
                                  <p:endCondLst>
                                    <p:cond evt="onNext" delay="0">
                                      <p:tgtEl>
                                        <p:sldTgt/>
                                      </p:tgtEl>
                                    </p:cond>
                                  </p:endCondLst>
                                  <p:childTnLst>
                                    <p:animClr clrSpc="hsl" dir="ccw">
                                      <p:cBhvr>
                                        <p:cTn id="24" dur="500" fill="hold"/>
                                        <p:tgtEl>
                                          <p:spTgt spid="117"/>
                                        </p:tgtEl>
                                        <p:attrNameLst>
                                          <p:attrName>stroke.color</p:attrName>
                                        </p:attrNameLst>
                                      </p:cBhvr>
                                      <p:to>
                                        <a:schemeClr val="accent2"/>
                                      </p:to>
                                    </p:animClr>
                                    <p:set>
                                      <p:cBhvr>
                                        <p:cTn id="25" dur="500" fill="hold"/>
                                        <p:tgtEl>
                                          <p:spTgt spid="117"/>
                                        </p:tgtEl>
                                        <p:attrNameLst>
                                          <p:attrName>stroke.on</p:attrName>
                                        </p:attrNameLst>
                                      </p:cBhvr>
                                      <p:to>
                                        <p:strVal val="true"/>
                                      </p:to>
                                    </p:set>
                                  </p:childTnLst>
                                </p:cTn>
                              </p:par>
                              <p:par>
                                <p:cTn id="26" presetID="7" presetClass="emph" presetSubtype="10" repeatCount="indefinite" autoRev="1" fill="hold" nodeType="withEffect">
                                  <p:stCondLst>
                                    <p:cond delay="0"/>
                                  </p:stCondLst>
                                  <p:endCondLst>
                                    <p:cond evt="onNext" delay="0">
                                      <p:tgtEl>
                                        <p:sldTgt/>
                                      </p:tgtEl>
                                    </p:cond>
                                  </p:endCondLst>
                                  <p:childTnLst>
                                    <p:animClr clrSpc="hsl" dir="ccw">
                                      <p:cBhvr>
                                        <p:cTn id="27" dur="500" fill="hold"/>
                                        <p:tgtEl>
                                          <p:spTgt spid="129"/>
                                        </p:tgtEl>
                                        <p:attrNameLst>
                                          <p:attrName>stroke.color</p:attrName>
                                        </p:attrNameLst>
                                      </p:cBhvr>
                                      <p:to>
                                        <a:schemeClr val="accent2"/>
                                      </p:to>
                                    </p:animClr>
                                    <p:set>
                                      <p:cBhvr>
                                        <p:cTn id="28" dur="500" fill="hold"/>
                                        <p:tgtEl>
                                          <p:spTgt spid="129"/>
                                        </p:tgtEl>
                                        <p:attrNameLst>
                                          <p:attrName>stroke.on</p:attrName>
                                        </p:attrNameLst>
                                      </p:cBhvr>
                                      <p:to>
                                        <p:strVal val="true"/>
                                      </p:to>
                                    </p:set>
                                  </p:childTnLst>
                                </p:cTn>
                              </p:par>
                              <p:par>
                                <p:cTn id="29" presetID="7" presetClass="emph" presetSubtype="10" repeatCount="indefinite" autoRev="1" fill="hold" nodeType="withEffect">
                                  <p:stCondLst>
                                    <p:cond delay="0"/>
                                  </p:stCondLst>
                                  <p:endCondLst>
                                    <p:cond evt="onNext" delay="0">
                                      <p:tgtEl>
                                        <p:sldTgt/>
                                      </p:tgtEl>
                                    </p:cond>
                                  </p:endCondLst>
                                  <p:childTnLst>
                                    <p:animClr clrSpc="hsl" dir="ccw">
                                      <p:cBhvr>
                                        <p:cTn id="30" dur="500" fill="hold"/>
                                        <p:tgtEl>
                                          <p:spTgt spid="79"/>
                                        </p:tgtEl>
                                        <p:attrNameLst>
                                          <p:attrName>stroke.color</p:attrName>
                                        </p:attrNameLst>
                                      </p:cBhvr>
                                      <p:to>
                                        <a:schemeClr val="accent2"/>
                                      </p:to>
                                    </p:animClr>
                                    <p:set>
                                      <p:cBhvr>
                                        <p:cTn id="31" dur="500" fill="hold"/>
                                        <p:tgtEl>
                                          <p:spTgt spid="79"/>
                                        </p:tgtEl>
                                        <p:attrNameLst>
                                          <p:attrName>stroke.on</p:attrName>
                                        </p:attrNameLst>
                                      </p:cBhvr>
                                      <p:to>
                                        <p:strVal val="true"/>
                                      </p:to>
                                    </p:set>
                                  </p:childTnLst>
                                </p:cTn>
                              </p:par>
                              <p:par>
                                <p:cTn id="32" presetID="7" presetClass="emph" presetSubtype="10" repeatCount="indefinite" autoRev="1" fill="hold" nodeType="withEffect">
                                  <p:stCondLst>
                                    <p:cond delay="0"/>
                                  </p:stCondLst>
                                  <p:endCondLst>
                                    <p:cond evt="onNext" delay="0">
                                      <p:tgtEl>
                                        <p:sldTgt/>
                                      </p:tgtEl>
                                    </p:cond>
                                  </p:endCondLst>
                                  <p:childTnLst>
                                    <p:animClr clrSpc="hsl" dir="ccw">
                                      <p:cBhvr>
                                        <p:cTn id="33" dur="500" fill="hold"/>
                                        <p:tgtEl>
                                          <p:spTgt spid="132"/>
                                        </p:tgtEl>
                                        <p:attrNameLst>
                                          <p:attrName>stroke.color</p:attrName>
                                        </p:attrNameLst>
                                      </p:cBhvr>
                                      <p:to>
                                        <a:schemeClr val="accent2"/>
                                      </p:to>
                                    </p:animClr>
                                    <p:set>
                                      <p:cBhvr>
                                        <p:cTn id="34" dur="500" fill="hold"/>
                                        <p:tgtEl>
                                          <p:spTgt spid="132"/>
                                        </p:tgtEl>
                                        <p:attrNameLst>
                                          <p:attrName>stroke.on</p:attrName>
                                        </p:attrNameLst>
                                      </p:cBhvr>
                                      <p:to>
                                        <p:strVal val="true"/>
                                      </p:to>
                                    </p:set>
                                  </p:childTnLst>
                                </p:cTn>
                              </p:par>
                              <p:par>
                                <p:cTn id="35" presetID="7" presetClass="emph" presetSubtype="10" repeatCount="indefinite" autoRev="1" fill="hold" nodeType="withEffect">
                                  <p:stCondLst>
                                    <p:cond delay="0"/>
                                  </p:stCondLst>
                                  <p:endCondLst>
                                    <p:cond evt="onNext" delay="0">
                                      <p:tgtEl>
                                        <p:sldTgt/>
                                      </p:tgtEl>
                                    </p:cond>
                                  </p:endCondLst>
                                  <p:childTnLst>
                                    <p:animClr clrSpc="hsl" dir="ccw">
                                      <p:cBhvr>
                                        <p:cTn id="36" dur="500" fill="hold"/>
                                        <p:tgtEl>
                                          <p:spTgt spid="134"/>
                                        </p:tgtEl>
                                        <p:attrNameLst>
                                          <p:attrName>stroke.color</p:attrName>
                                        </p:attrNameLst>
                                      </p:cBhvr>
                                      <p:to>
                                        <a:schemeClr val="accent2"/>
                                      </p:to>
                                    </p:animClr>
                                    <p:set>
                                      <p:cBhvr>
                                        <p:cTn id="37" dur="500" fill="hold"/>
                                        <p:tgtEl>
                                          <p:spTgt spid="134"/>
                                        </p:tgtEl>
                                        <p:attrNameLst>
                                          <p:attrName>stroke.on</p:attrName>
                                        </p:attrNameLst>
                                      </p:cBhvr>
                                      <p:to>
                                        <p:strVal val="true"/>
                                      </p:to>
                                    </p:set>
                                  </p:childTnLst>
                                </p:cTn>
                              </p:par>
                              <p:par>
                                <p:cTn id="38" presetID="7" presetClass="emph" presetSubtype="10" repeatCount="indefinite" autoRev="1" fill="hold" nodeType="withEffect">
                                  <p:stCondLst>
                                    <p:cond delay="0"/>
                                  </p:stCondLst>
                                  <p:endCondLst>
                                    <p:cond evt="onNext" delay="0">
                                      <p:tgtEl>
                                        <p:sldTgt/>
                                      </p:tgtEl>
                                    </p:cond>
                                  </p:endCondLst>
                                  <p:childTnLst>
                                    <p:animClr clrSpc="hsl" dir="ccw">
                                      <p:cBhvr>
                                        <p:cTn id="39" dur="500" fill="hold"/>
                                        <p:tgtEl>
                                          <p:spTgt spid="221"/>
                                        </p:tgtEl>
                                        <p:attrNameLst>
                                          <p:attrName>stroke.color</p:attrName>
                                        </p:attrNameLst>
                                      </p:cBhvr>
                                      <p:to>
                                        <a:schemeClr val="accent2"/>
                                      </p:to>
                                    </p:animClr>
                                    <p:set>
                                      <p:cBhvr>
                                        <p:cTn id="40" dur="500" fill="hold"/>
                                        <p:tgtEl>
                                          <p:spTgt spid="221"/>
                                        </p:tgtEl>
                                        <p:attrNameLst>
                                          <p:attrName>stroke.on</p:attrName>
                                        </p:attrNameLst>
                                      </p:cBhvr>
                                      <p:to>
                                        <p:strVal val="true"/>
                                      </p:to>
                                    </p:set>
                                  </p:childTnLst>
                                </p:cTn>
                              </p:par>
                              <p:par>
                                <p:cTn id="41" presetID="7" presetClass="emph" presetSubtype="10" repeatCount="indefinite" autoRev="1" fill="hold" nodeType="withEffect">
                                  <p:stCondLst>
                                    <p:cond delay="0"/>
                                  </p:stCondLst>
                                  <p:endCondLst>
                                    <p:cond evt="onNext" delay="0">
                                      <p:tgtEl>
                                        <p:sldTgt/>
                                      </p:tgtEl>
                                    </p:cond>
                                  </p:endCondLst>
                                  <p:childTnLst>
                                    <p:animClr clrSpc="hsl" dir="ccw">
                                      <p:cBhvr>
                                        <p:cTn id="42" dur="500" fill="hold"/>
                                        <p:tgtEl>
                                          <p:spTgt spid="224"/>
                                        </p:tgtEl>
                                        <p:attrNameLst>
                                          <p:attrName>stroke.color</p:attrName>
                                        </p:attrNameLst>
                                      </p:cBhvr>
                                      <p:to>
                                        <a:schemeClr val="accent2"/>
                                      </p:to>
                                    </p:animClr>
                                    <p:set>
                                      <p:cBhvr>
                                        <p:cTn id="43" dur="500" fill="hold"/>
                                        <p:tgtEl>
                                          <p:spTgt spid="224"/>
                                        </p:tgtEl>
                                        <p:attrNameLst>
                                          <p:attrName>stroke.on</p:attrName>
                                        </p:attrNameLst>
                                      </p:cBhvr>
                                      <p:to>
                                        <p:strVal val="true"/>
                                      </p:to>
                                    </p:set>
                                  </p:childTnLst>
                                </p:cTn>
                              </p:par>
                              <p:par>
                                <p:cTn id="44" presetID="7" presetClass="emph" presetSubtype="10" repeatCount="indefinite" autoRev="1" fill="hold" nodeType="withEffect">
                                  <p:stCondLst>
                                    <p:cond delay="0"/>
                                  </p:stCondLst>
                                  <p:endCondLst>
                                    <p:cond evt="onNext" delay="0">
                                      <p:tgtEl>
                                        <p:sldTgt/>
                                      </p:tgtEl>
                                    </p:cond>
                                  </p:endCondLst>
                                  <p:childTnLst>
                                    <p:animClr clrSpc="hsl" dir="ccw">
                                      <p:cBhvr>
                                        <p:cTn id="45" dur="500" fill="hold"/>
                                        <p:tgtEl>
                                          <p:spTgt spid="230"/>
                                        </p:tgtEl>
                                        <p:attrNameLst>
                                          <p:attrName>stroke.color</p:attrName>
                                        </p:attrNameLst>
                                      </p:cBhvr>
                                      <p:to>
                                        <a:schemeClr val="accent2"/>
                                      </p:to>
                                    </p:animClr>
                                    <p:set>
                                      <p:cBhvr>
                                        <p:cTn id="46" dur="500" fill="hold"/>
                                        <p:tgtEl>
                                          <p:spTgt spid="230"/>
                                        </p:tgtEl>
                                        <p:attrNameLst>
                                          <p:attrName>stroke.on</p:attrName>
                                        </p:attrNameLst>
                                      </p:cBhvr>
                                      <p:to>
                                        <p:strVal val="true"/>
                                      </p:to>
                                    </p:set>
                                  </p:childTnLst>
                                </p:cTn>
                              </p:par>
                              <p:par>
                                <p:cTn id="47" presetID="7" presetClass="emph" presetSubtype="10" repeatCount="indefinite" autoRev="1" fill="hold" nodeType="withEffect">
                                  <p:stCondLst>
                                    <p:cond delay="0"/>
                                  </p:stCondLst>
                                  <p:endCondLst>
                                    <p:cond evt="onNext" delay="0">
                                      <p:tgtEl>
                                        <p:sldTgt/>
                                      </p:tgtEl>
                                    </p:cond>
                                  </p:endCondLst>
                                  <p:childTnLst>
                                    <p:animClr clrSpc="hsl" dir="ccw">
                                      <p:cBhvr>
                                        <p:cTn id="48" dur="500" fill="hold"/>
                                        <p:tgtEl>
                                          <p:spTgt spid="241"/>
                                        </p:tgtEl>
                                        <p:attrNameLst>
                                          <p:attrName>stroke.color</p:attrName>
                                        </p:attrNameLst>
                                      </p:cBhvr>
                                      <p:to>
                                        <a:schemeClr val="accent2"/>
                                      </p:to>
                                    </p:animClr>
                                    <p:set>
                                      <p:cBhvr>
                                        <p:cTn id="49" dur="500" fill="hold"/>
                                        <p:tgtEl>
                                          <p:spTgt spid="241"/>
                                        </p:tgtEl>
                                        <p:attrNameLst>
                                          <p:attrName>stroke.on</p:attrName>
                                        </p:attrNameLst>
                                      </p:cBhvr>
                                      <p:to>
                                        <p:strVal val="true"/>
                                      </p:to>
                                    </p:set>
                                  </p:childTnLst>
                                </p:cTn>
                              </p:par>
                              <p:par>
                                <p:cTn id="50" presetID="7" presetClass="emph" presetSubtype="10" repeatCount="indefinite" autoRev="1" fill="hold" nodeType="withEffect">
                                  <p:stCondLst>
                                    <p:cond delay="0"/>
                                  </p:stCondLst>
                                  <p:endCondLst>
                                    <p:cond evt="onNext" delay="0">
                                      <p:tgtEl>
                                        <p:sldTgt/>
                                      </p:tgtEl>
                                    </p:cond>
                                  </p:endCondLst>
                                  <p:childTnLst>
                                    <p:animClr clrSpc="hsl" dir="ccw">
                                      <p:cBhvr>
                                        <p:cTn id="51" dur="500" fill="hold"/>
                                        <p:tgtEl>
                                          <p:spTgt spid="51"/>
                                        </p:tgtEl>
                                        <p:attrNameLst>
                                          <p:attrName>stroke.color</p:attrName>
                                        </p:attrNameLst>
                                      </p:cBhvr>
                                      <p:to>
                                        <a:schemeClr val="accent2"/>
                                      </p:to>
                                    </p:animClr>
                                    <p:set>
                                      <p:cBhvr>
                                        <p:cTn id="52" dur="500" fill="hold"/>
                                        <p:tgtEl>
                                          <p:spTgt spid="51"/>
                                        </p:tgtEl>
                                        <p:attrNameLst>
                                          <p:attrName>stroke.on</p:attrName>
                                        </p:attrNameLst>
                                      </p:cBhvr>
                                      <p:to>
                                        <p:strVal val="true"/>
                                      </p:to>
                                    </p:set>
                                  </p:childTnLst>
                                </p:cTn>
                              </p:par>
                              <p:par>
                                <p:cTn id="53" presetID="7" presetClass="emph" presetSubtype="10" repeatCount="indefinite" autoRev="1" fill="hold" nodeType="withEffect">
                                  <p:stCondLst>
                                    <p:cond delay="0"/>
                                  </p:stCondLst>
                                  <p:endCondLst>
                                    <p:cond evt="onNext" delay="0">
                                      <p:tgtEl>
                                        <p:sldTgt/>
                                      </p:tgtEl>
                                    </p:cond>
                                  </p:endCondLst>
                                  <p:childTnLst>
                                    <p:animClr clrSpc="hsl" dir="ccw">
                                      <p:cBhvr>
                                        <p:cTn id="54" dur="500" fill="hold"/>
                                        <p:tgtEl>
                                          <p:spTgt spid="244"/>
                                        </p:tgtEl>
                                        <p:attrNameLst>
                                          <p:attrName>stroke.color</p:attrName>
                                        </p:attrNameLst>
                                      </p:cBhvr>
                                      <p:to>
                                        <a:schemeClr val="accent2"/>
                                      </p:to>
                                    </p:animClr>
                                    <p:set>
                                      <p:cBhvr>
                                        <p:cTn id="55" dur="500" fill="hold"/>
                                        <p:tgtEl>
                                          <p:spTgt spid="244"/>
                                        </p:tgtEl>
                                        <p:attrNameLst>
                                          <p:attrName>stroke.on</p:attrName>
                                        </p:attrNameLst>
                                      </p:cBhvr>
                                      <p:to>
                                        <p:strVal val="true"/>
                                      </p:to>
                                    </p:set>
                                  </p:childTnLst>
                                </p:cTn>
                              </p:par>
                              <p:par>
                                <p:cTn id="56" presetID="7" presetClass="emph" presetSubtype="10" repeatCount="indefinite" autoRev="1" fill="hold" nodeType="withEffect">
                                  <p:stCondLst>
                                    <p:cond delay="0"/>
                                  </p:stCondLst>
                                  <p:endCondLst>
                                    <p:cond evt="onNext" delay="0">
                                      <p:tgtEl>
                                        <p:sldTgt/>
                                      </p:tgtEl>
                                    </p:cond>
                                  </p:endCondLst>
                                  <p:childTnLst>
                                    <p:animClr clrSpc="hsl" dir="ccw">
                                      <p:cBhvr>
                                        <p:cTn id="57" dur="500" fill="hold"/>
                                        <p:tgtEl>
                                          <p:spTgt spid="242"/>
                                        </p:tgtEl>
                                        <p:attrNameLst>
                                          <p:attrName>stroke.color</p:attrName>
                                        </p:attrNameLst>
                                      </p:cBhvr>
                                      <p:to>
                                        <a:schemeClr val="accent2"/>
                                      </p:to>
                                    </p:animClr>
                                    <p:set>
                                      <p:cBhvr>
                                        <p:cTn id="58" dur="500" fill="hold"/>
                                        <p:tgtEl>
                                          <p:spTgt spid="242"/>
                                        </p:tgtEl>
                                        <p:attrNameLst>
                                          <p:attrName>stroke.on</p:attrName>
                                        </p:attrNameLst>
                                      </p:cBhvr>
                                      <p:to>
                                        <p:strVal val="true"/>
                                      </p:to>
                                    </p:set>
                                  </p:childTnLst>
                                </p:cTn>
                              </p:par>
                              <p:par>
                                <p:cTn id="59" presetID="7" presetClass="emph" presetSubtype="10" repeatCount="indefinite" autoRev="1" fill="hold" nodeType="withEffect">
                                  <p:stCondLst>
                                    <p:cond delay="0"/>
                                  </p:stCondLst>
                                  <p:endCondLst>
                                    <p:cond evt="onNext" delay="0">
                                      <p:tgtEl>
                                        <p:sldTgt/>
                                      </p:tgtEl>
                                    </p:cond>
                                  </p:endCondLst>
                                  <p:childTnLst>
                                    <p:animClr clrSpc="hsl" dir="ccw">
                                      <p:cBhvr>
                                        <p:cTn id="60" dur="500" fill="hold"/>
                                        <p:tgtEl>
                                          <p:spTgt spid="252"/>
                                        </p:tgtEl>
                                        <p:attrNameLst>
                                          <p:attrName>stroke.color</p:attrName>
                                        </p:attrNameLst>
                                      </p:cBhvr>
                                      <p:to>
                                        <a:schemeClr val="accent2"/>
                                      </p:to>
                                    </p:animClr>
                                    <p:set>
                                      <p:cBhvr>
                                        <p:cTn id="61" dur="500" fill="hold"/>
                                        <p:tgtEl>
                                          <p:spTgt spid="252"/>
                                        </p:tgtEl>
                                        <p:attrNameLst>
                                          <p:attrName>stroke.on</p:attrName>
                                        </p:attrNameLst>
                                      </p:cBhvr>
                                      <p:to>
                                        <p:strVal val="true"/>
                                      </p:to>
                                    </p:set>
                                  </p:childTnLst>
                                </p:cTn>
                              </p:par>
                              <p:par>
                                <p:cTn id="62" presetID="7" presetClass="emph" presetSubtype="10" repeatCount="indefinite" autoRev="1" fill="hold" nodeType="withEffect">
                                  <p:stCondLst>
                                    <p:cond delay="0"/>
                                  </p:stCondLst>
                                  <p:endCondLst>
                                    <p:cond evt="onNext" delay="0">
                                      <p:tgtEl>
                                        <p:sldTgt/>
                                      </p:tgtEl>
                                    </p:cond>
                                  </p:endCondLst>
                                  <p:childTnLst>
                                    <p:animClr clrSpc="hsl" dir="ccw">
                                      <p:cBhvr>
                                        <p:cTn id="63" dur="500" fill="hold"/>
                                        <p:tgtEl>
                                          <p:spTgt spid="254"/>
                                        </p:tgtEl>
                                        <p:attrNameLst>
                                          <p:attrName>stroke.color</p:attrName>
                                        </p:attrNameLst>
                                      </p:cBhvr>
                                      <p:to>
                                        <a:schemeClr val="accent2"/>
                                      </p:to>
                                    </p:animClr>
                                    <p:set>
                                      <p:cBhvr>
                                        <p:cTn id="64" dur="500" fill="hold"/>
                                        <p:tgtEl>
                                          <p:spTgt spid="254"/>
                                        </p:tgtEl>
                                        <p:attrNameLst>
                                          <p:attrName>stroke.on</p:attrName>
                                        </p:attrNameLst>
                                      </p:cBhvr>
                                      <p:to>
                                        <p:strVal val="true"/>
                                      </p:to>
                                    </p:set>
                                  </p:childTnLst>
                                </p:cTn>
                              </p:par>
                              <p:par>
                                <p:cTn id="65" presetID="7" presetClass="emph" presetSubtype="10" repeatCount="indefinite" autoRev="1" fill="hold" nodeType="withEffect">
                                  <p:stCondLst>
                                    <p:cond delay="0"/>
                                  </p:stCondLst>
                                  <p:endCondLst>
                                    <p:cond evt="onNext" delay="0">
                                      <p:tgtEl>
                                        <p:sldTgt/>
                                      </p:tgtEl>
                                    </p:cond>
                                  </p:endCondLst>
                                  <p:childTnLst>
                                    <p:animClr clrSpc="hsl" dir="ccw">
                                      <p:cBhvr>
                                        <p:cTn id="66" dur="500" fill="hold"/>
                                        <p:tgtEl>
                                          <p:spTgt spid="243"/>
                                        </p:tgtEl>
                                        <p:attrNameLst>
                                          <p:attrName>stroke.color</p:attrName>
                                        </p:attrNameLst>
                                      </p:cBhvr>
                                      <p:to>
                                        <a:schemeClr val="accent2"/>
                                      </p:to>
                                    </p:animClr>
                                    <p:set>
                                      <p:cBhvr>
                                        <p:cTn id="67" dur="500" fill="hold"/>
                                        <p:tgtEl>
                                          <p:spTgt spid="243"/>
                                        </p:tgtEl>
                                        <p:attrNameLst>
                                          <p:attrName>stroke.on</p:attrName>
                                        </p:attrNameLst>
                                      </p:cBhvr>
                                      <p:to>
                                        <p:strVal val="true"/>
                                      </p:to>
                                    </p:set>
                                  </p:childTnLst>
                                </p:cTn>
                              </p:par>
                              <p:par>
                                <p:cTn id="68" presetID="7" presetClass="emph" presetSubtype="10" repeatCount="indefinite" autoRev="1" fill="hold" nodeType="withEffect">
                                  <p:stCondLst>
                                    <p:cond delay="0"/>
                                  </p:stCondLst>
                                  <p:endCondLst>
                                    <p:cond evt="onNext" delay="0">
                                      <p:tgtEl>
                                        <p:sldTgt/>
                                      </p:tgtEl>
                                    </p:cond>
                                  </p:endCondLst>
                                  <p:childTnLst>
                                    <p:animClr clrSpc="hsl" dir="ccw">
                                      <p:cBhvr>
                                        <p:cTn id="69" dur="500" fill="hold"/>
                                        <p:tgtEl>
                                          <p:spTgt spid="255"/>
                                        </p:tgtEl>
                                        <p:attrNameLst>
                                          <p:attrName>stroke.color</p:attrName>
                                        </p:attrNameLst>
                                      </p:cBhvr>
                                      <p:to>
                                        <a:schemeClr val="accent2"/>
                                      </p:to>
                                    </p:animClr>
                                    <p:set>
                                      <p:cBhvr>
                                        <p:cTn id="70" dur="500" fill="hold"/>
                                        <p:tgtEl>
                                          <p:spTgt spid="255"/>
                                        </p:tgtEl>
                                        <p:attrNameLst>
                                          <p:attrName>stroke.on</p:attrName>
                                        </p:attrNameLst>
                                      </p:cBhvr>
                                      <p:to>
                                        <p:strVal val="true"/>
                                      </p:to>
                                    </p:set>
                                  </p:childTnLst>
                                </p:cTn>
                              </p:par>
                              <p:par>
                                <p:cTn id="71" presetID="7" presetClass="emph" presetSubtype="10" repeatCount="indefinite" autoRev="1" fill="hold" nodeType="withEffect">
                                  <p:stCondLst>
                                    <p:cond delay="0"/>
                                  </p:stCondLst>
                                  <p:endCondLst>
                                    <p:cond evt="onNext" delay="0">
                                      <p:tgtEl>
                                        <p:sldTgt/>
                                      </p:tgtEl>
                                    </p:cond>
                                  </p:endCondLst>
                                  <p:childTnLst>
                                    <p:animClr clrSpc="hsl" dir="ccw">
                                      <p:cBhvr>
                                        <p:cTn id="72" dur="500" fill="hold"/>
                                        <p:tgtEl>
                                          <p:spTgt spid="258"/>
                                        </p:tgtEl>
                                        <p:attrNameLst>
                                          <p:attrName>stroke.color</p:attrName>
                                        </p:attrNameLst>
                                      </p:cBhvr>
                                      <p:to>
                                        <a:schemeClr val="accent2"/>
                                      </p:to>
                                    </p:animClr>
                                    <p:set>
                                      <p:cBhvr>
                                        <p:cTn id="73" dur="500" fill="hold"/>
                                        <p:tgtEl>
                                          <p:spTgt spid="258"/>
                                        </p:tgtEl>
                                        <p:attrNameLst>
                                          <p:attrName>stroke.on</p:attrName>
                                        </p:attrNameLst>
                                      </p:cBhvr>
                                      <p:to>
                                        <p:strVal val="true"/>
                                      </p:to>
                                    </p:set>
                                  </p:childTnLst>
                                </p:cTn>
                              </p:par>
                              <p:par>
                                <p:cTn id="74" presetID="7" presetClass="emph" presetSubtype="10" repeatCount="indefinite" autoRev="1" fill="hold" nodeType="withEffect">
                                  <p:stCondLst>
                                    <p:cond delay="0"/>
                                  </p:stCondLst>
                                  <p:endCondLst>
                                    <p:cond evt="onNext" delay="0">
                                      <p:tgtEl>
                                        <p:sldTgt/>
                                      </p:tgtEl>
                                    </p:cond>
                                  </p:endCondLst>
                                  <p:childTnLst>
                                    <p:animClr clrSpc="hsl" dir="ccw">
                                      <p:cBhvr>
                                        <p:cTn id="75" dur="500" fill="hold"/>
                                        <p:tgtEl>
                                          <p:spTgt spid="54"/>
                                        </p:tgtEl>
                                        <p:attrNameLst>
                                          <p:attrName>stroke.color</p:attrName>
                                        </p:attrNameLst>
                                      </p:cBhvr>
                                      <p:to>
                                        <a:schemeClr val="accent2"/>
                                      </p:to>
                                    </p:animClr>
                                    <p:set>
                                      <p:cBhvr>
                                        <p:cTn id="76" dur="500" fill="hold"/>
                                        <p:tgtEl>
                                          <p:spTgt spid="54"/>
                                        </p:tgtEl>
                                        <p:attrNameLst>
                                          <p:attrName>stroke.on</p:attrName>
                                        </p:attrNameLst>
                                      </p:cBhvr>
                                      <p:to>
                                        <p:strVal val="true"/>
                                      </p:to>
                                    </p:set>
                                  </p:childTnLst>
                                </p:cTn>
                              </p:par>
                              <p:par>
                                <p:cTn id="77" presetID="7" presetClass="emph" presetSubtype="10" repeatCount="indefinite" autoRev="1" fill="hold" nodeType="withEffect">
                                  <p:stCondLst>
                                    <p:cond delay="0"/>
                                  </p:stCondLst>
                                  <p:endCondLst>
                                    <p:cond evt="onNext" delay="0">
                                      <p:tgtEl>
                                        <p:sldTgt/>
                                      </p:tgtEl>
                                    </p:cond>
                                  </p:endCondLst>
                                  <p:childTnLst>
                                    <p:animClr clrSpc="hsl" dir="ccw">
                                      <p:cBhvr>
                                        <p:cTn id="78" dur="500" fill="hold"/>
                                        <p:tgtEl>
                                          <p:spTgt spid="58"/>
                                        </p:tgtEl>
                                        <p:attrNameLst>
                                          <p:attrName>stroke.color</p:attrName>
                                        </p:attrNameLst>
                                      </p:cBhvr>
                                      <p:to>
                                        <a:schemeClr val="accent2"/>
                                      </p:to>
                                    </p:animClr>
                                    <p:set>
                                      <p:cBhvr>
                                        <p:cTn id="79" dur="500" fill="hold"/>
                                        <p:tgtEl>
                                          <p:spTgt spid="58"/>
                                        </p:tgtEl>
                                        <p:attrNameLst>
                                          <p:attrName>stroke.on</p:attrName>
                                        </p:attrNameLst>
                                      </p:cBhvr>
                                      <p:to>
                                        <p:strVal val="true"/>
                                      </p:to>
                                    </p:set>
                                  </p:childTnLst>
                                </p:cTn>
                              </p:par>
                              <p:par>
                                <p:cTn id="80" presetID="7" presetClass="emph" presetSubtype="10" repeatCount="indefinite" autoRev="1" fill="hold" nodeType="withEffect">
                                  <p:stCondLst>
                                    <p:cond delay="0"/>
                                  </p:stCondLst>
                                  <p:endCondLst>
                                    <p:cond evt="onNext" delay="0">
                                      <p:tgtEl>
                                        <p:sldTgt/>
                                      </p:tgtEl>
                                    </p:cond>
                                  </p:endCondLst>
                                  <p:childTnLst>
                                    <p:animClr clrSpc="hsl" dir="ccw">
                                      <p:cBhvr>
                                        <p:cTn id="81" dur="500" fill="hold"/>
                                        <p:tgtEl>
                                          <p:spTgt spid="62"/>
                                        </p:tgtEl>
                                        <p:attrNameLst>
                                          <p:attrName>stroke.color</p:attrName>
                                        </p:attrNameLst>
                                      </p:cBhvr>
                                      <p:to>
                                        <a:schemeClr val="accent2"/>
                                      </p:to>
                                    </p:animClr>
                                    <p:set>
                                      <p:cBhvr>
                                        <p:cTn id="82" dur="500" fill="hold"/>
                                        <p:tgtEl>
                                          <p:spTgt spid="62"/>
                                        </p:tgtEl>
                                        <p:attrNameLst>
                                          <p:attrName>stroke.on</p:attrName>
                                        </p:attrNameLst>
                                      </p:cBhvr>
                                      <p:to>
                                        <p:strVal val="true"/>
                                      </p:to>
                                    </p:set>
                                  </p:childTnLst>
                                </p:cTn>
                              </p:par>
                              <p:par>
                                <p:cTn id="83" presetID="7" presetClass="emph" presetSubtype="10" repeatCount="indefinite" autoRev="1" fill="hold" nodeType="withEffect">
                                  <p:stCondLst>
                                    <p:cond delay="0"/>
                                  </p:stCondLst>
                                  <p:endCondLst>
                                    <p:cond evt="onNext" delay="0">
                                      <p:tgtEl>
                                        <p:sldTgt/>
                                      </p:tgtEl>
                                    </p:cond>
                                  </p:endCondLst>
                                  <p:childTnLst>
                                    <p:animClr clrSpc="hsl" dir="ccw">
                                      <p:cBhvr>
                                        <p:cTn id="84" dur="500" fill="hold"/>
                                        <p:tgtEl>
                                          <p:spTgt spid="94"/>
                                        </p:tgtEl>
                                        <p:attrNameLst>
                                          <p:attrName>stroke.color</p:attrName>
                                        </p:attrNameLst>
                                      </p:cBhvr>
                                      <p:to>
                                        <a:schemeClr val="accent2"/>
                                      </p:to>
                                    </p:animClr>
                                    <p:set>
                                      <p:cBhvr>
                                        <p:cTn id="85" dur="500" fill="hold"/>
                                        <p:tgtEl>
                                          <p:spTgt spid="94"/>
                                        </p:tgtEl>
                                        <p:attrNameLst>
                                          <p:attrName>stroke.on</p:attrName>
                                        </p:attrNameLst>
                                      </p:cBhvr>
                                      <p:to>
                                        <p:strVal val="true"/>
                                      </p:to>
                                    </p:set>
                                  </p:childTnLst>
                                </p:cTn>
                              </p:par>
                              <p:par>
                                <p:cTn id="86" presetID="7" presetClass="emph" presetSubtype="10" repeatCount="indefinite" autoRev="1" fill="hold" nodeType="withEffect">
                                  <p:stCondLst>
                                    <p:cond delay="0"/>
                                  </p:stCondLst>
                                  <p:endCondLst>
                                    <p:cond evt="onNext" delay="0">
                                      <p:tgtEl>
                                        <p:sldTgt/>
                                      </p:tgtEl>
                                    </p:cond>
                                  </p:endCondLst>
                                  <p:childTnLst>
                                    <p:animClr clrSpc="hsl" dir="ccw">
                                      <p:cBhvr>
                                        <p:cTn id="87" dur="500" fill="hold"/>
                                        <p:tgtEl>
                                          <p:spTgt spid="106"/>
                                        </p:tgtEl>
                                        <p:attrNameLst>
                                          <p:attrName>stroke.color</p:attrName>
                                        </p:attrNameLst>
                                      </p:cBhvr>
                                      <p:to>
                                        <a:schemeClr val="accent2"/>
                                      </p:to>
                                    </p:animClr>
                                    <p:set>
                                      <p:cBhvr>
                                        <p:cTn id="88" dur="500" fill="hold"/>
                                        <p:tgtEl>
                                          <p:spTgt spid="106"/>
                                        </p:tgtEl>
                                        <p:attrNameLst>
                                          <p:attrName>stroke.on</p:attrName>
                                        </p:attrNameLst>
                                      </p:cBhvr>
                                      <p:to>
                                        <p:strVal val="true"/>
                                      </p:to>
                                    </p:set>
                                  </p:childTnLst>
                                </p:cTn>
                              </p:par>
                              <p:par>
                                <p:cTn id="89" presetID="7" presetClass="emph" presetSubtype="10" repeatCount="indefinite" autoRev="1" fill="hold" nodeType="withEffect">
                                  <p:stCondLst>
                                    <p:cond delay="0"/>
                                  </p:stCondLst>
                                  <p:endCondLst>
                                    <p:cond evt="onNext" delay="0">
                                      <p:tgtEl>
                                        <p:sldTgt/>
                                      </p:tgtEl>
                                    </p:cond>
                                  </p:endCondLst>
                                  <p:childTnLst>
                                    <p:animClr clrSpc="hsl" dir="ccw">
                                      <p:cBhvr>
                                        <p:cTn id="90" dur="500" fill="hold"/>
                                        <p:tgtEl>
                                          <p:spTgt spid="172"/>
                                        </p:tgtEl>
                                        <p:attrNameLst>
                                          <p:attrName>stroke.color</p:attrName>
                                        </p:attrNameLst>
                                      </p:cBhvr>
                                      <p:to>
                                        <a:schemeClr val="accent2"/>
                                      </p:to>
                                    </p:animClr>
                                    <p:set>
                                      <p:cBhvr>
                                        <p:cTn id="91" dur="500" fill="hold"/>
                                        <p:tgtEl>
                                          <p:spTgt spid="172"/>
                                        </p:tgtEl>
                                        <p:attrNameLst>
                                          <p:attrName>stroke.on</p:attrName>
                                        </p:attrNameLst>
                                      </p:cBhvr>
                                      <p:to>
                                        <p:strVal val="true"/>
                                      </p:to>
                                    </p:set>
                                  </p:childTnLst>
                                </p:cTn>
                              </p:par>
                              <p:par>
                                <p:cTn id="92" presetID="7" presetClass="emph" presetSubtype="10" repeatCount="indefinite" autoRev="1" fill="hold" nodeType="withEffect">
                                  <p:stCondLst>
                                    <p:cond delay="0"/>
                                  </p:stCondLst>
                                  <p:endCondLst>
                                    <p:cond evt="onNext" delay="0">
                                      <p:tgtEl>
                                        <p:sldTgt/>
                                      </p:tgtEl>
                                    </p:cond>
                                  </p:endCondLst>
                                  <p:childTnLst>
                                    <p:animClr clrSpc="hsl" dir="ccw">
                                      <p:cBhvr>
                                        <p:cTn id="93" dur="500" fill="hold"/>
                                        <p:tgtEl>
                                          <p:spTgt spid="4"/>
                                        </p:tgtEl>
                                        <p:attrNameLst>
                                          <p:attrName>stroke.color</p:attrName>
                                        </p:attrNameLst>
                                      </p:cBhvr>
                                      <p:to>
                                        <a:schemeClr val="accent2"/>
                                      </p:to>
                                    </p:animClr>
                                    <p:set>
                                      <p:cBhvr>
                                        <p:cTn id="94" dur="500" fill="hold"/>
                                        <p:tgtEl>
                                          <p:spTgt spid="4"/>
                                        </p:tgtEl>
                                        <p:attrNameLst>
                                          <p:attrName>stroke.on</p:attrName>
                                        </p:attrNameLst>
                                      </p:cBhvr>
                                      <p:to>
                                        <p:strVal val="true"/>
                                      </p:to>
                                    </p:set>
                                  </p:childTnLst>
                                </p:cTn>
                              </p:par>
                              <p:par>
                                <p:cTn id="95" presetID="7" presetClass="emph" presetSubtype="10" repeatCount="indefinite" autoRev="1" fill="hold" nodeType="withEffect">
                                  <p:stCondLst>
                                    <p:cond delay="0"/>
                                  </p:stCondLst>
                                  <p:endCondLst>
                                    <p:cond evt="onNext" delay="0">
                                      <p:tgtEl>
                                        <p:sldTgt/>
                                      </p:tgtEl>
                                    </p:cond>
                                  </p:endCondLst>
                                  <p:childTnLst>
                                    <p:animClr clrSpc="hsl" dir="ccw">
                                      <p:cBhvr>
                                        <p:cTn id="96" dur="500" fill="hold"/>
                                        <p:tgtEl>
                                          <p:spTgt spid="245"/>
                                        </p:tgtEl>
                                        <p:attrNameLst>
                                          <p:attrName>stroke.color</p:attrName>
                                        </p:attrNameLst>
                                      </p:cBhvr>
                                      <p:to>
                                        <a:schemeClr val="accent2"/>
                                      </p:to>
                                    </p:animClr>
                                    <p:set>
                                      <p:cBhvr>
                                        <p:cTn id="97" dur="500" fill="hold"/>
                                        <p:tgtEl>
                                          <p:spTgt spid="245"/>
                                        </p:tgtEl>
                                        <p:attrNameLst>
                                          <p:attrName>stroke.on</p:attrName>
                                        </p:attrNameLst>
                                      </p:cBhvr>
                                      <p:to>
                                        <p:strVal val="true"/>
                                      </p:to>
                                    </p:set>
                                  </p:childTnLst>
                                </p:cTn>
                              </p:par>
                              <p:par>
                                <p:cTn id="98" presetID="7" presetClass="emph" presetSubtype="10" repeatCount="indefinite" autoRev="1" fill="hold" nodeType="withEffect">
                                  <p:stCondLst>
                                    <p:cond delay="0"/>
                                  </p:stCondLst>
                                  <p:endCondLst>
                                    <p:cond evt="onNext" delay="0">
                                      <p:tgtEl>
                                        <p:sldTgt/>
                                      </p:tgtEl>
                                    </p:cond>
                                  </p:endCondLst>
                                  <p:childTnLst>
                                    <p:animClr clrSpc="hsl" dir="ccw">
                                      <p:cBhvr>
                                        <p:cTn id="99" dur="500" fill="hold"/>
                                        <p:tgtEl>
                                          <p:spTgt spid="246"/>
                                        </p:tgtEl>
                                        <p:attrNameLst>
                                          <p:attrName>stroke.color</p:attrName>
                                        </p:attrNameLst>
                                      </p:cBhvr>
                                      <p:to>
                                        <a:schemeClr val="accent2"/>
                                      </p:to>
                                    </p:animClr>
                                    <p:set>
                                      <p:cBhvr>
                                        <p:cTn id="100" dur="500" fill="hold"/>
                                        <p:tgtEl>
                                          <p:spTgt spid="246"/>
                                        </p:tgtEl>
                                        <p:attrNameLst>
                                          <p:attrName>stroke.on</p:attrName>
                                        </p:attrNameLst>
                                      </p:cBhvr>
                                      <p:to>
                                        <p:strVal val="true"/>
                                      </p:to>
                                    </p:set>
                                  </p:childTnLst>
                                </p:cTn>
                              </p:par>
                              <p:par>
                                <p:cTn id="101" presetID="7" presetClass="emph" presetSubtype="10" repeatCount="indefinite" autoRev="1" fill="hold" nodeType="withEffect">
                                  <p:stCondLst>
                                    <p:cond delay="0"/>
                                  </p:stCondLst>
                                  <p:endCondLst>
                                    <p:cond evt="onNext" delay="0">
                                      <p:tgtEl>
                                        <p:sldTgt/>
                                      </p:tgtEl>
                                    </p:cond>
                                  </p:endCondLst>
                                  <p:childTnLst>
                                    <p:animClr clrSpc="hsl" dir="ccw">
                                      <p:cBhvr>
                                        <p:cTn id="102" dur="500" fill="hold"/>
                                        <p:tgtEl>
                                          <p:spTgt spid="284"/>
                                        </p:tgtEl>
                                        <p:attrNameLst>
                                          <p:attrName>stroke.color</p:attrName>
                                        </p:attrNameLst>
                                      </p:cBhvr>
                                      <p:to>
                                        <a:schemeClr val="accent2"/>
                                      </p:to>
                                    </p:animClr>
                                    <p:set>
                                      <p:cBhvr>
                                        <p:cTn id="103" dur="500" fill="hold"/>
                                        <p:tgtEl>
                                          <p:spTgt spid="284"/>
                                        </p:tgtEl>
                                        <p:attrNameLst>
                                          <p:attrName>stroke.on</p:attrName>
                                        </p:attrNameLst>
                                      </p:cBhvr>
                                      <p:to>
                                        <p:strVal val="true"/>
                                      </p:to>
                                    </p:set>
                                  </p:childTnLst>
                                </p:cTn>
                              </p:par>
                              <p:par>
                                <p:cTn id="104" presetID="7" presetClass="emph" presetSubtype="10" repeatCount="indefinite" autoRev="1" fill="hold" nodeType="withEffect">
                                  <p:stCondLst>
                                    <p:cond delay="0"/>
                                  </p:stCondLst>
                                  <p:endCondLst>
                                    <p:cond evt="onNext" delay="0">
                                      <p:tgtEl>
                                        <p:sldTgt/>
                                      </p:tgtEl>
                                    </p:cond>
                                  </p:endCondLst>
                                  <p:childTnLst>
                                    <p:animClr clrSpc="hsl" dir="ccw">
                                      <p:cBhvr>
                                        <p:cTn id="105" dur="500" fill="hold"/>
                                        <p:tgtEl>
                                          <p:spTgt spid="247"/>
                                        </p:tgtEl>
                                        <p:attrNameLst>
                                          <p:attrName>stroke.color</p:attrName>
                                        </p:attrNameLst>
                                      </p:cBhvr>
                                      <p:to>
                                        <a:schemeClr val="accent2"/>
                                      </p:to>
                                    </p:animClr>
                                    <p:set>
                                      <p:cBhvr>
                                        <p:cTn id="106" dur="500" fill="hold"/>
                                        <p:tgtEl>
                                          <p:spTgt spid="247"/>
                                        </p:tgtEl>
                                        <p:attrNameLst>
                                          <p:attrName>stroke.on</p:attrName>
                                        </p:attrNameLst>
                                      </p:cBhvr>
                                      <p:to>
                                        <p:strVal val="true"/>
                                      </p:to>
                                    </p:set>
                                  </p:childTnLst>
                                </p:cTn>
                              </p:par>
                              <p:par>
                                <p:cTn id="107" presetID="7" presetClass="emph" presetSubtype="10" repeatCount="indefinite" autoRev="1" fill="hold" nodeType="withEffect">
                                  <p:stCondLst>
                                    <p:cond delay="0"/>
                                  </p:stCondLst>
                                  <p:endCondLst>
                                    <p:cond evt="onNext" delay="0">
                                      <p:tgtEl>
                                        <p:sldTgt/>
                                      </p:tgtEl>
                                    </p:cond>
                                  </p:endCondLst>
                                  <p:childTnLst>
                                    <p:animClr clrSpc="hsl" dir="ccw">
                                      <p:cBhvr>
                                        <p:cTn id="108" dur="500" fill="hold"/>
                                        <p:tgtEl>
                                          <p:spTgt spid="295"/>
                                        </p:tgtEl>
                                        <p:attrNameLst>
                                          <p:attrName>stroke.color</p:attrName>
                                        </p:attrNameLst>
                                      </p:cBhvr>
                                      <p:to>
                                        <a:schemeClr val="accent2"/>
                                      </p:to>
                                    </p:animClr>
                                    <p:set>
                                      <p:cBhvr>
                                        <p:cTn id="109" dur="500" fill="hold"/>
                                        <p:tgtEl>
                                          <p:spTgt spid="295"/>
                                        </p:tgtEl>
                                        <p:attrNameLst>
                                          <p:attrName>stroke.on</p:attrName>
                                        </p:attrNameLst>
                                      </p:cBhvr>
                                      <p:to>
                                        <p:strVal val="true"/>
                                      </p:to>
                                    </p:set>
                                  </p:childTnLst>
                                </p:cTn>
                              </p:par>
                              <p:par>
                                <p:cTn id="110" presetID="7" presetClass="emph" presetSubtype="10" repeatCount="indefinite" autoRev="1" fill="hold" nodeType="withEffect">
                                  <p:stCondLst>
                                    <p:cond delay="0"/>
                                  </p:stCondLst>
                                  <p:endCondLst>
                                    <p:cond evt="onNext" delay="0">
                                      <p:tgtEl>
                                        <p:sldTgt/>
                                      </p:tgtEl>
                                    </p:cond>
                                  </p:endCondLst>
                                  <p:childTnLst>
                                    <p:animClr clrSpc="hsl" dir="ccw">
                                      <p:cBhvr>
                                        <p:cTn id="111" dur="500" fill="hold"/>
                                        <p:tgtEl>
                                          <p:spTgt spid="298"/>
                                        </p:tgtEl>
                                        <p:attrNameLst>
                                          <p:attrName>stroke.color</p:attrName>
                                        </p:attrNameLst>
                                      </p:cBhvr>
                                      <p:to>
                                        <a:schemeClr val="accent2"/>
                                      </p:to>
                                    </p:animClr>
                                    <p:set>
                                      <p:cBhvr>
                                        <p:cTn id="112" dur="500" fill="hold"/>
                                        <p:tgtEl>
                                          <p:spTgt spid="298"/>
                                        </p:tgtEl>
                                        <p:attrNameLst>
                                          <p:attrName>stroke.on</p:attrName>
                                        </p:attrNameLst>
                                      </p:cBhvr>
                                      <p:to>
                                        <p:strVal val="true"/>
                                      </p:to>
                                    </p:set>
                                  </p:childTnLst>
                                </p:cTn>
                              </p:par>
                              <p:par>
                                <p:cTn id="113" presetID="7" presetClass="emph" presetSubtype="10" repeatCount="indefinite" autoRev="1" fill="hold" nodeType="withEffect">
                                  <p:stCondLst>
                                    <p:cond delay="0"/>
                                  </p:stCondLst>
                                  <p:endCondLst>
                                    <p:cond evt="onNext" delay="0">
                                      <p:tgtEl>
                                        <p:sldTgt/>
                                      </p:tgtEl>
                                    </p:cond>
                                  </p:endCondLst>
                                  <p:childTnLst>
                                    <p:animClr clrSpc="hsl" dir="ccw">
                                      <p:cBhvr>
                                        <p:cTn id="114" dur="500" fill="hold"/>
                                        <p:tgtEl>
                                          <p:spTgt spid="294"/>
                                        </p:tgtEl>
                                        <p:attrNameLst>
                                          <p:attrName>stroke.color</p:attrName>
                                        </p:attrNameLst>
                                      </p:cBhvr>
                                      <p:to>
                                        <a:schemeClr val="accent2"/>
                                      </p:to>
                                    </p:animClr>
                                    <p:set>
                                      <p:cBhvr>
                                        <p:cTn id="115" dur="500" fill="hold"/>
                                        <p:tgtEl>
                                          <p:spTgt spid="294"/>
                                        </p:tgtEl>
                                        <p:attrNameLst>
                                          <p:attrName>stroke.on</p:attrName>
                                        </p:attrNameLst>
                                      </p:cBhvr>
                                      <p:to>
                                        <p:strVal val="true"/>
                                      </p:to>
                                    </p:set>
                                  </p:childTnLst>
                                </p:cTn>
                              </p:par>
                              <p:par>
                                <p:cTn id="116" presetID="7" presetClass="emph" presetSubtype="10" repeatCount="indefinite" autoRev="1" fill="hold" nodeType="withEffect">
                                  <p:stCondLst>
                                    <p:cond delay="0"/>
                                  </p:stCondLst>
                                  <p:endCondLst>
                                    <p:cond evt="onNext" delay="0">
                                      <p:tgtEl>
                                        <p:sldTgt/>
                                      </p:tgtEl>
                                    </p:cond>
                                  </p:endCondLst>
                                  <p:childTnLst>
                                    <p:animClr clrSpc="hsl" dir="ccw">
                                      <p:cBhvr>
                                        <p:cTn id="117" dur="500" fill="hold"/>
                                        <p:tgtEl>
                                          <p:spTgt spid="307"/>
                                        </p:tgtEl>
                                        <p:attrNameLst>
                                          <p:attrName>stroke.color</p:attrName>
                                        </p:attrNameLst>
                                      </p:cBhvr>
                                      <p:to>
                                        <a:schemeClr val="accent2"/>
                                      </p:to>
                                    </p:animClr>
                                    <p:set>
                                      <p:cBhvr>
                                        <p:cTn id="118" dur="500" fill="hold"/>
                                        <p:tgtEl>
                                          <p:spTgt spid="307"/>
                                        </p:tgtEl>
                                        <p:attrNameLst>
                                          <p:attrName>stroke.on</p:attrName>
                                        </p:attrNameLst>
                                      </p:cBhvr>
                                      <p:to>
                                        <p:strVal val="true"/>
                                      </p:to>
                                    </p:set>
                                  </p:childTnLst>
                                </p:cTn>
                              </p:par>
                              <p:par>
                                <p:cTn id="119" presetID="7" presetClass="emph" presetSubtype="10" repeatCount="indefinite" autoRev="1" fill="hold" nodeType="withEffect">
                                  <p:stCondLst>
                                    <p:cond delay="0"/>
                                  </p:stCondLst>
                                  <p:endCondLst>
                                    <p:cond evt="onNext" delay="0">
                                      <p:tgtEl>
                                        <p:sldTgt/>
                                      </p:tgtEl>
                                    </p:cond>
                                  </p:endCondLst>
                                  <p:childTnLst>
                                    <p:animClr clrSpc="hsl" dir="ccw">
                                      <p:cBhvr>
                                        <p:cTn id="120" dur="500" fill="hold"/>
                                        <p:tgtEl>
                                          <p:spTgt spid="313"/>
                                        </p:tgtEl>
                                        <p:attrNameLst>
                                          <p:attrName>stroke.color</p:attrName>
                                        </p:attrNameLst>
                                      </p:cBhvr>
                                      <p:to>
                                        <a:schemeClr val="accent2"/>
                                      </p:to>
                                    </p:animClr>
                                    <p:set>
                                      <p:cBhvr>
                                        <p:cTn id="121" dur="500" fill="hold"/>
                                        <p:tgtEl>
                                          <p:spTgt spid="313"/>
                                        </p:tgtEl>
                                        <p:attrNameLst>
                                          <p:attrName>stroke.on</p:attrName>
                                        </p:attrNameLst>
                                      </p:cBhvr>
                                      <p:to>
                                        <p:strVal val="true"/>
                                      </p:to>
                                    </p:set>
                                  </p:childTnLst>
                                </p:cTn>
                              </p:par>
                              <p:par>
                                <p:cTn id="122" presetID="7" presetClass="emph" presetSubtype="10" repeatCount="indefinite" autoRev="1" fill="hold" nodeType="withEffect">
                                  <p:stCondLst>
                                    <p:cond delay="0"/>
                                  </p:stCondLst>
                                  <p:endCondLst>
                                    <p:cond evt="onNext" delay="0">
                                      <p:tgtEl>
                                        <p:sldTgt/>
                                      </p:tgtEl>
                                    </p:cond>
                                  </p:endCondLst>
                                  <p:childTnLst>
                                    <p:animClr clrSpc="hsl" dir="ccw">
                                      <p:cBhvr>
                                        <p:cTn id="123" dur="500" fill="hold"/>
                                        <p:tgtEl>
                                          <p:spTgt spid="70"/>
                                        </p:tgtEl>
                                        <p:attrNameLst>
                                          <p:attrName>stroke.color</p:attrName>
                                        </p:attrNameLst>
                                      </p:cBhvr>
                                      <p:to>
                                        <a:schemeClr val="accent2"/>
                                      </p:to>
                                    </p:animClr>
                                    <p:set>
                                      <p:cBhvr>
                                        <p:cTn id="124" dur="500" fill="hold"/>
                                        <p:tgtEl>
                                          <p:spTgt spid="70"/>
                                        </p:tgtEl>
                                        <p:attrNameLst>
                                          <p:attrName>stroke.on</p:attrName>
                                        </p:attrNameLst>
                                      </p:cBhvr>
                                      <p:to>
                                        <p:strVal val="true"/>
                                      </p:to>
                                    </p:set>
                                  </p:childTnLst>
                                </p:cTn>
                              </p:par>
                              <p:par>
                                <p:cTn id="125" presetID="7" presetClass="emph" presetSubtype="10" repeatCount="indefinite" autoRev="1" fill="hold" nodeType="withEffect">
                                  <p:stCondLst>
                                    <p:cond delay="0"/>
                                  </p:stCondLst>
                                  <p:endCondLst>
                                    <p:cond evt="onNext" delay="0">
                                      <p:tgtEl>
                                        <p:sldTgt/>
                                      </p:tgtEl>
                                    </p:cond>
                                  </p:endCondLst>
                                  <p:childTnLst>
                                    <p:animClr clrSpc="hsl" dir="ccw">
                                      <p:cBhvr>
                                        <p:cTn id="126" dur="500" fill="hold"/>
                                        <p:tgtEl>
                                          <p:spTgt spid="75"/>
                                        </p:tgtEl>
                                        <p:attrNameLst>
                                          <p:attrName>stroke.color</p:attrName>
                                        </p:attrNameLst>
                                      </p:cBhvr>
                                      <p:to>
                                        <a:schemeClr val="accent2"/>
                                      </p:to>
                                    </p:animClr>
                                    <p:set>
                                      <p:cBhvr>
                                        <p:cTn id="127" dur="500" fill="hold"/>
                                        <p:tgtEl>
                                          <p:spTgt spid="75"/>
                                        </p:tgtEl>
                                        <p:attrNameLst>
                                          <p:attrName>stroke.on</p:attrName>
                                        </p:attrNameLst>
                                      </p:cBhvr>
                                      <p:to>
                                        <p:strVal val="true"/>
                                      </p:to>
                                    </p:set>
                                  </p:childTnLst>
                                </p:cTn>
                              </p:par>
                              <p:par>
                                <p:cTn id="128" presetID="7" presetClass="emph" presetSubtype="10" repeatCount="indefinite" autoRev="1" fill="hold" nodeType="withEffect">
                                  <p:stCondLst>
                                    <p:cond delay="0"/>
                                  </p:stCondLst>
                                  <p:endCondLst>
                                    <p:cond evt="onNext" delay="0">
                                      <p:tgtEl>
                                        <p:sldTgt/>
                                      </p:tgtEl>
                                    </p:cond>
                                  </p:endCondLst>
                                  <p:childTnLst>
                                    <p:animClr clrSpc="hsl" dir="ccw">
                                      <p:cBhvr>
                                        <p:cTn id="129" dur="500" fill="hold"/>
                                        <p:tgtEl>
                                          <p:spTgt spid="289"/>
                                        </p:tgtEl>
                                        <p:attrNameLst>
                                          <p:attrName>stroke.color</p:attrName>
                                        </p:attrNameLst>
                                      </p:cBhvr>
                                      <p:to>
                                        <a:schemeClr val="accent2"/>
                                      </p:to>
                                    </p:animClr>
                                    <p:set>
                                      <p:cBhvr>
                                        <p:cTn id="130" dur="500" fill="hold"/>
                                        <p:tgtEl>
                                          <p:spTgt spid="289"/>
                                        </p:tgtEl>
                                        <p:attrNameLst>
                                          <p:attrName>stroke.on</p:attrName>
                                        </p:attrNameLst>
                                      </p:cBhvr>
                                      <p:to>
                                        <p:strVal val="true"/>
                                      </p:to>
                                    </p:set>
                                  </p:childTnLst>
                                </p:cTn>
                              </p:par>
                              <p:par>
                                <p:cTn id="131" presetID="7" presetClass="emph" presetSubtype="10" repeatCount="indefinite" autoRev="1" fill="hold" nodeType="withEffect">
                                  <p:stCondLst>
                                    <p:cond delay="0"/>
                                  </p:stCondLst>
                                  <p:endCondLst>
                                    <p:cond evt="onNext" delay="0">
                                      <p:tgtEl>
                                        <p:sldTgt/>
                                      </p:tgtEl>
                                    </p:cond>
                                  </p:endCondLst>
                                  <p:childTnLst>
                                    <p:animClr clrSpc="hsl" dir="ccw">
                                      <p:cBhvr>
                                        <p:cTn id="132" dur="500" fill="hold"/>
                                        <p:tgtEl>
                                          <p:spTgt spid="290"/>
                                        </p:tgtEl>
                                        <p:attrNameLst>
                                          <p:attrName>stroke.color</p:attrName>
                                        </p:attrNameLst>
                                      </p:cBhvr>
                                      <p:to>
                                        <a:schemeClr val="accent2"/>
                                      </p:to>
                                    </p:animClr>
                                    <p:set>
                                      <p:cBhvr>
                                        <p:cTn id="133" dur="500" fill="hold"/>
                                        <p:tgtEl>
                                          <p:spTgt spid="290"/>
                                        </p:tgtEl>
                                        <p:attrNameLst>
                                          <p:attrName>stroke.on</p:attrName>
                                        </p:attrNameLst>
                                      </p:cBhvr>
                                      <p:to>
                                        <p:strVal val="true"/>
                                      </p:to>
                                    </p:set>
                                  </p:childTnLst>
                                </p:cTn>
                              </p:par>
                              <p:par>
                                <p:cTn id="134" presetID="7" presetClass="emph" presetSubtype="10" repeatCount="indefinite" autoRev="1" fill="hold" nodeType="withEffect">
                                  <p:stCondLst>
                                    <p:cond delay="0"/>
                                  </p:stCondLst>
                                  <p:endCondLst>
                                    <p:cond evt="onNext" delay="0">
                                      <p:tgtEl>
                                        <p:sldTgt/>
                                      </p:tgtEl>
                                    </p:cond>
                                  </p:endCondLst>
                                  <p:childTnLst>
                                    <p:animClr clrSpc="hsl" dir="ccw">
                                      <p:cBhvr>
                                        <p:cTn id="135" dur="500" fill="hold"/>
                                        <p:tgtEl>
                                          <p:spTgt spid="291"/>
                                        </p:tgtEl>
                                        <p:attrNameLst>
                                          <p:attrName>stroke.color</p:attrName>
                                        </p:attrNameLst>
                                      </p:cBhvr>
                                      <p:to>
                                        <a:schemeClr val="accent2"/>
                                      </p:to>
                                    </p:animClr>
                                    <p:set>
                                      <p:cBhvr>
                                        <p:cTn id="136" dur="500" fill="hold"/>
                                        <p:tgtEl>
                                          <p:spTgt spid="291"/>
                                        </p:tgtEl>
                                        <p:attrNameLst>
                                          <p:attrName>stroke.on</p:attrName>
                                        </p:attrNameLst>
                                      </p:cBhvr>
                                      <p:to>
                                        <p:strVal val="true"/>
                                      </p:to>
                                    </p:set>
                                  </p:childTnLst>
                                </p:cTn>
                              </p:par>
                              <p:par>
                                <p:cTn id="137" presetID="7" presetClass="emph" presetSubtype="10" repeatCount="indefinite" autoRev="1" fill="hold" nodeType="withEffect">
                                  <p:stCondLst>
                                    <p:cond delay="0"/>
                                  </p:stCondLst>
                                  <p:endCondLst>
                                    <p:cond evt="onNext" delay="0">
                                      <p:tgtEl>
                                        <p:sldTgt/>
                                      </p:tgtEl>
                                    </p:cond>
                                  </p:endCondLst>
                                  <p:childTnLst>
                                    <p:animClr clrSpc="hsl" dir="ccw">
                                      <p:cBhvr>
                                        <p:cTn id="138" dur="500" fill="hold"/>
                                        <p:tgtEl>
                                          <p:spTgt spid="292"/>
                                        </p:tgtEl>
                                        <p:attrNameLst>
                                          <p:attrName>stroke.color</p:attrName>
                                        </p:attrNameLst>
                                      </p:cBhvr>
                                      <p:to>
                                        <a:schemeClr val="accent2"/>
                                      </p:to>
                                    </p:animClr>
                                    <p:set>
                                      <p:cBhvr>
                                        <p:cTn id="139" dur="500" fill="hold"/>
                                        <p:tgtEl>
                                          <p:spTgt spid="292"/>
                                        </p:tgtEl>
                                        <p:attrNameLst>
                                          <p:attrName>stroke.on</p:attrName>
                                        </p:attrNameLst>
                                      </p:cBhvr>
                                      <p:to>
                                        <p:strVal val="true"/>
                                      </p:to>
                                    </p:set>
                                  </p:childTnLst>
                                </p:cTn>
                              </p:par>
                              <p:par>
                                <p:cTn id="140" presetID="7" presetClass="emph" presetSubtype="10" repeatCount="indefinite" autoRev="1" fill="hold" nodeType="withEffect">
                                  <p:stCondLst>
                                    <p:cond delay="0"/>
                                  </p:stCondLst>
                                  <p:endCondLst>
                                    <p:cond evt="onNext" delay="0">
                                      <p:tgtEl>
                                        <p:sldTgt/>
                                      </p:tgtEl>
                                    </p:cond>
                                  </p:endCondLst>
                                  <p:childTnLst>
                                    <p:animClr clrSpc="hsl" dir="ccw">
                                      <p:cBhvr>
                                        <p:cTn id="141" dur="500" fill="hold"/>
                                        <p:tgtEl>
                                          <p:spTgt spid="296"/>
                                        </p:tgtEl>
                                        <p:attrNameLst>
                                          <p:attrName>stroke.color</p:attrName>
                                        </p:attrNameLst>
                                      </p:cBhvr>
                                      <p:to>
                                        <a:schemeClr val="accent2"/>
                                      </p:to>
                                    </p:animClr>
                                    <p:set>
                                      <p:cBhvr>
                                        <p:cTn id="142" dur="500" fill="hold"/>
                                        <p:tgtEl>
                                          <p:spTgt spid="296"/>
                                        </p:tgtEl>
                                        <p:attrNameLst>
                                          <p:attrName>stroke.on</p:attrName>
                                        </p:attrNameLst>
                                      </p:cBhvr>
                                      <p:to>
                                        <p:strVal val="true"/>
                                      </p:to>
                                    </p:set>
                                  </p:childTnLst>
                                </p:cTn>
                              </p:par>
                              <p:par>
                                <p:cTn id="143" presetID="7" presetClass="emph" presetSubtype="10" repeatCount="indefinite" autoRev="1" fill="hold" nodeType="withEffect">
                                  <p:stCondLst>
                                    <p:cond delay="0"/>
                                  </p:stCondLst>
                                  <p:endCondLst>
                                    <p:cond evt="onNext" delay="0">
                                      <p:tgtEl>
                                        <p:sldTgt/>
                                      </p:tgtEl>
                                    </p:cond>
                                  </p:endCondLst>
                                  <p:childTnLst>
                                    <p:animClr clrSpc="hsl" dir="ccw">
                                      <p:cBhvr>
                                        <p:cTn id="144" dur="500" fill="hold"/>
                                        <p:tgtEl>
                                          <p:spTgt spid="314"/>
                                        </p:tgtEl>
                                        <p:attrNameLst>
                                          <p:attrName>stroke.color</p:attrName>
                                        </p:attrNameLst>
                                      </p:cBhvr>
                                      <p:to>
                                        <a:schemeClr val="accent2"/>
                                      </p:to>
                                    </p:animClr>
                                    <p:set>
                                      <p:cBhvr>
                                        <p:cTn id="145" dur="500" fill="hold"/>
                                        <p:tgtEl>
                                          <p:spTgt spid="314"/>
                                        </p:tgtEl>
                                        <p:attrNameLst>
                                          <p:attrName>stroke.on</p:attrName>
                                        </p:attrNameLst>
                                      </p:cBhvr>
                                      <p:to>
                                        <p:strVal val="true"/>
                                      </p:to>
                                    </p:set>
                                  </p:childTnLst>
                                </p:cTn>
                              </p:par>
                              <p:par>
                                <p:cTn id="146" presetID="7" presetClass="emph" presetSubtype="10" repeatCount="indefinite" autoRev="1" fill="hold" nodeType="withEffect">
                                  <p:stCondLst>
                                    <p:cond delay="0"/>
                                  </p:stCondLst>
                                  <p:endCondLst>
                                    <p:cond evt="onNext" delay="0">
                                      <p:tgtEl>
                                        <p:sldTgt/>
                                      </p:tgtEl>
                                    </p:cond>
                                  </p:endCondLst>
                                  <p:childTnLst>
                                    <p:animClr clrSpc="hsl" dir="ccw">
                                      <p:cBhvr>
                                        <p:cTn id="147" dur="500" fill="hold"/>
                                        <p:tgtEl>
                                          <p:spTgt spid="329"/>
                                        </p:tgtEl>
                                        <p:attrNameLst>
                                          <p:attrName>stroke.color</p:attrName>
                                        </p:attrNameLst>
                                      </p:cBhvr>
                                      <p:to>
                                        <a:schemeClr val="accent2"/>
                                      </p:to>
                                    </p:animClr>
                                    <p:set>
                                      <p:cBhvr>
                                        <p:cTn id="148" dur="500" fill="hold"/>
                                        <p:tgtEl>
                                          <p:spTgt spid="329"/>
                                        </p:tgtEl>
                                        <p:attrNameLst>
                                          <p:attrName>stroke.on</p:attrName>
                                        </p:attrNameLst>
                                      </p:cBhvr>
                                      <p:to>
                                        <p:strVal val="true"/>
                                      </p:to>
                                    </p:set>
                                  </p:childTnLst>
                                </p:cTn>
                              </p:par>
                              <p:par>
                                <p:cTn id="149" presetID="7" presetClass="emph" presetSubtype="10" repeatCount="indefinite" autoRev="1" fill="hold" nodeType="withEffect">
                                  <p:stCondLst>
                                    <p:cond delay="0"/>
                                  </p:stCondLst>
                                  <p:endCondLst>
                                    <p:cond evt="onNext" delay="0">
                                      <p:tgtEl>
                                        <p:sldTgt/>
                                      </p:tgtEl>
                                    </p:cond>
                                  </p:endCondLst>
                                  <p:childTnLst>
                                    <p:animClr clrSpc="hsl" dir="ccw">
                                      <p:cBhvr>
                                        <p:cTn id="150" dur="500" fill="hold"/>
                                        <p:tgtEl>
                                          <p:spTgt spid="330"/>
                                        </p:tgtEl>
                                        <p:attrNameLst>
                                          <p:attrName>stroke.color</p:attrName>
                                        </p:attrNameLst>
                                      </p:cBhvr>
                                      <p:to>
                                        <a:schemeClr val="accent2"/>
                                      </p:to>
                                    </p:animClr>
                                    <p:set>
                                      <p:cBhvr>
                                        <p:cTn id="151" dur="500" fill="hold"/>
                                        <p:tgtEl>
                                          <p:spTgt spid="330"/>
                                        </p:tgtEl>
                                        <p:attrNameLst>
                                          <p:attrName>stroke.on</p:attrName>
                                        </p:attrNameLst>
                                      </p:cBhvr>
                                      <p:to>
                                        <p:strVal val="true"/>
                                      </p:to>
                                    </p:set>
                                  </p:childTnLst>
                                </p:cTn>
                              </p:par>
                              <p:par>
                                <p:cTn id="152" presetID="7" presetClass="emph" presetSubtype="10" repeatCount="indefinite" autoRev="1" fill="hold" nodeType="withEffect">
                                  <p:stCondLst>
                                    <p:cond delay="0"/>
                                  </p:stCondLst>
                                  <p:endCondLst>
                                    <p:cond evt="onNext" delay="0">
                                      <p:tgtEl>
                                        <p:sldTgt/>
                                      </p:tgtEl>
                                    </p:cond>
                                  </p:endCondLst>
                                  <p:childTnLst>
                                    <p:animClr clrSpc="hsl" dir="ccw">
                                      <p:cBhvr>
                                        <p:cTn id="153" dur="500" fill="hold"/>
                                        <p:tgtEl>
                                          <p:spTgt spid="335"/>
                                        </p:tgtEl>
                                        <p:attrNameLst>
                                          <p:attrName>stroke.color</p:attrName>
                                        </p:attrNameLst>
                                      </p:cBhvr>
                                      <p:to>
                                        <a:schemeClr val="accent2"/>
                                      </p:to>
                                    </p:animClr>
                                    <p:set>
                                      <p:cBhvr>
                                        <p:cTn id="154" dur="500" fill="hold"/>
                                        <p:tgtEl>
                                          <p:spTgt spid="335"/>
                                        </p:tgtEl>
                                        <p:attrNameLst>
                                          <p:attrName>stroke.on</p:attrName>
                                        </p:attrNameLst>
                                      </p:cBhvr>
                                      <p:to>
                                        <p:strVal val="true"/>
                                      </p:to>
                                    </p:set>
                                  </p:childTnLst>
                                </p:cTn>
                              </p:par>
                              <p:par>
                                <p:cTn id="155" presetID="7" presetClass="emph" presetSubtype="10" repeatCount="indefinite" autoRev="1" fill="hold" nodeType="withEffect">
                                  <p:stCondLst>
                                    <p:cond delay="0"/>
                                  </p:stCondLst>
                                  <p:endCondLst>
                                    <p:cond evt="onNext" delay="0">
                                      <p:tgtEl>
                                        <p:sldTgt/>
                                      </p:tgtEl>
                                    </p:cond>
                                  </p:endCondLst>
                                  <p:childTnLst>
                                    <p:animClr clrSpc="hsl" dir="ccw">
                                      <p:cBhvr>
                                        <p:cTn id="156" dur="500" fill="hold"/>
                                        <p:tgtEl>
                                          <p:spTgt spid="336"/>
                                        </p:tgtEl>
                                        <p:attrNameLst>
                                          <p:attrName>stroke.color</p:attrName>
                                        </p:attrNameLst>
                                      </p:cBhvr>
                                      <p:to>
                                        <a:schemeClr val="accent2"/>
                                      </p:to>
                                    </p:animClr>
                                    <p:set>
                                      <p:cBhvr>
                                        <p:cTn id="157" dur="500" fill="hold"/>
                                        <p:tgtEl>
                                          <p:spTgt spid="336"/>
                                        </p:tgtEl>
                                        <p:attrNameLst>
                                          <p:attrName>stroke.on</p:attrName>
                                        </p:attrNameLst>
                                      </p:cBhvr>
                                      <p:to>
                                        <p:strVal val="true"/>
                                      </p:to>
                                    </p:set>
                                  </p:childTnLst>
                                </p:cTn>
                              </p:par>
                              <p:par>
                                <p:cTn id="158" presetID="7" presetClass="emph" presetSubtype="10" repeatCount="indefinite" autoRev="1" fill="hold" nodeType="withEffect">
                                  <p:stCondLst>
                                    <p:cond delay="0"/>
                                  </p:stCondLst>
                                  <p:endCondLst>
                                    <p:cond evt="onNext" delay="0">
                                      <p:tgtEl>
                                        <p:sldTgt/>
                                      </p:tgtEl>
                                    </p:cond>
                                  </p:endCondLst>
                                  <p:childTnLst>
                                    <p:animClr clrSpc="hsl" dir="ccw">
                                      <p:cBhvr>
                                        <p:cTn id="159" dur="500" fill="hold"/>
                                        <p:tgtEl>
                                          <p:spTgt spid="337"/>
                                        </p:tgtEl>
                                        <p:attrNameLst>
                                          <p:attrName>stroke.color</p:attrName>
                                        </p:attrNameLst>
                                      </p:cBhvr>
                                      <p:to>
                                        <a:schemeClr val="accent2"/>
                                      </p:to>
                                    </p:animClr>
                                    <p:set>
                                      <p:cBhvr>
                                        <p:cTn id="160" dur="500" fill="hold"/>
                                        <p:tgtEl>
                                          <p:spTgt spid="337"/>
                                        </p:tgtEl>
                                        <p:attrNameLst>
                                          <p:attrName>stroke.on</p:attrName>
                                        </p:attrNameLst>
                                      </p:cBhvr>
                                      <p:to>
                                        <p:strVal val="true"/>
                                      </p:to>
                                    </p:set>
                                  </p:childTnLst>
                                </p:cTn>
                              </p:par>
                              <p:par>
                                <p:cTn id="161" presetID="7" presetClass="emph" presetSubtype="10" repeatCount="indefinite" autoRev="1" fill="hold" nodeType="withEffect">
                                  <p:stCondLst>
                                    <p:cond delay="0"/>
                                  </p:stCondLst>
                                  <p:endCondLst>
                                    <p:cond evt="onNext" delay="0">
                                      <p:tgtEl>
                                        <p:sldTgt/>
                                      </p:tgtEl>
                                    </p:cond>
                                  </p:endCondLst>
                                  <p:childTnLst>
                                    <p:animClr clrSpc="hsl" dir="ccw">
                                      <p:cBhvr>
                                        <p:cTn id="162" dur="500" fill="hold"/>
                                        <p:tgtEl>
                                          <p:spTgt spid="338"/>
                                        </p:tgtEl>
                                        <p:attrNameLst>
                                          <p:attrName>stroke.color</p:attrName>
                                        </p:attrNameLst>
                                      </p:cBhvr>
                                      <p:to>
                                        <a:schemeClr val="accent2"/>
                                      </p:to>
                                    </p:animClr>
                                    <p:set>
                                      <p:cBhvr>
                                        <p:cTn id="163" dur="500" fill="hold"/>
                                        <p:tgtEl>
                                          <p:spTgt spid="338"/>
                                        </p:tgtEl>
                                        <p:attrNameLst>
                                          <p:attrName>stroke.on</p:attrName>
                                        </p:attrNameLst>
                                      </p:cBhvr>
                                      <p:to>
                                        <p:strVal val="true"/>
                                      </p:to>
                                    </p:set>
                                  </p:childTnLst>
                                </p:cTn>
                              </p:par>
                              <p:par>
                                <p:cTn id="164" presetID="7" presetClass="emph" presetSubtype="10" repeatCount="indefinite" autoRev="1" fill="hold" nodeType="withEffect">
                                  <p:stCondLst>
                                    <p:cond delay="0"/>
                                  </p:stCondLst>
                                  <p:endCondLst>
                                    <p:cond evt="onNext" delay="0">
                                      <p:tgtEl>
                                        <p:sldTgt/>
                                      </p:tgtEl>
                                    </p:cond>
                                  </p:endCondLst>
                                  <p:childTnLst>
                                    <p:animClr clrSpc="hsl" dir="ccw">
                                      <p:cBhvr>
                                        <p:cTn id="165" dur="500" fill="hold"/>
                                        <p:tgtEl>
                                          <p:spTgt spid="381"/>
                                        </p:tgtEl>
                                        <p:attrNameLst>
                                          <p:attrName>stroke.color</p:attrName>
                                        </p:attrNameLst>
                                      </p:cBhvr>
                                      <p:to>
                                        <a:schemeClr val="accent2"/>
                                      </p:to>
                                    </p:animClr>
                                    <p:set>
                                      <p:cBhvr>
                                        <p:cTn id="166" dur="500" fill="hold"/>
                                        <p:tgtEl>
                                          <p:spTgt spid="381"/>
                                        </p:tgtEl>
                                        <p:attrNameLst>
                                          <p:attrName>stroke.on</p:attrName>
                                        </p:attrNameLst>
                                      </p:cBhvr>
                                      <p:to>
                                        <p:strVal val="true"/>
                                      </p:to>
                                    </p:set>
                                  </p:childTnLst>
                                </p:cTn>
                              </p:par>
                              <p:par>
                                <p:cTn id="167" presetID="7" presetClass="emph" presetSubtype="10" repeatCount="indefinite" autoRev="1" fill="hold" nodeType="withEffect">
                                  <p:stCondLst>
                                    <p:cond delay="0"/>
                                  </p:stCondLst>
                                  <p:endCondLst>
                                    <p:cond evt="onNext" delay="0">
                                      <p:tgtEl>
                                        <p:sldTgt/>
                                      </p:tgtEl>
                                    </p:cond>
                                  </p:endCondLst>
                                  <p:childTnLst>
                                    <p:animClr clrSpc="hsl" dir="ccw">
                                      <p:cBhvr>
                                        <p:cTn id="168" dur="500" fill="hold"/>
                                        <p:tgtEl>
                                          <p:spTgt spid="150"/>
                                        </p:tgtEl>
                                        <p:attrNameLst>
                                          <p:attrName>stroke.color</p:attrName>
                                        </p:attrNameLst>
                                      </p:cBhvr>
                                      <p:to>
                                        <a:schemeClr val="accent2"/>
                                      </p:to>
                                    </p:animClr>
                                    <p:set>
                                      <p:cBhvr>
                                        <p:cTn id="169" dur="500" fill="hold"/>
                                        <p:tgtEl>
                                          <p:spTgt spid="150"/>
                                        </p:tgtEl>
                                        <p:attrNameLst>
                                          <p:attrName>stroke.on</p:attrName>
                                        </p:attrNameLst>
                                      </p:cBhvr>
                                      <p:to>
                                        <p:strVal val="true"/>
                                      </p:to>
                                    </p:set>
                                  </p:childTnLst>
                                </p:cTn>
                              </p:par>
                              <p:par>
                                <p:cTn id="170" presetID="7" presetClass="emph" presetSubtype="10" repeatCount="indefinite" autoRev="1" fill="hold" nodeType="withEffect">
                                  <p:stCondLst>
                                    <p:cond delay="0"/>
                                  </p:stCondLst>
                                  <p:endCondLst>
                                    <p:cond evt="onNext" delay="0">
                                      <p:tgtEl>
                                        <p:sldTgt/>
                                      </p:tgtEl>
                                    </p:cond>
                                  </p:endCondLst>
                                  <p:childTnLst>
                                    <p:animClr clrSpc="hsl" dir="ccw">
                                      <p:cBhvr>
                                        <p:cTn id="171" dur="500" fill="hold"/>
                                        <p:tgtEl>
                                          <p:spTgt spid="162"/>
                                        </p:tgtEl>
                                        <p:attrNameLst>
                                          <p:attrName>stroke.color</p:attrName>
                                        </p:attrNameLst>
                                      </p:cBhvr>
                                      <p:to>
                                        <a:schemeClr val="accent2"/>
                                      </p:to>
                                    </p:animClr>
                                    <p:set>
                                      <p:cBhvr>
                                        <p:cTn id="172" dur="500" fill="hold"/>
                                        <p:tgtEl>
                                          <p:spTgt spid="162"/>
                                        </p:tgtEl>
                                        <p:attrNameLst>
                                          <p:attrName>stroke.on</p:attrName>
                                        </p:attrNameLst>
                                      </p:cBhvr>
                                      <p:to>
                                        <p:strVal val="true"/>
                                      </p:to>
                                    </p:set>
                                  </p:childTnLst>
                                </p:cTn>
                              </p:par>
                              <p:par>
                                <p:cTn id="173" presetID="7" presetClass="emph" presetSubtype="10" repeatCount="indefinite" autoRev="1" fill="hold" nodeType="withEffect">
                                  <p:stCondLst>
                                    <p:cond delay="0"/>
                                  </p:stCondLst>
                                  <p:endCondLst>
                                    <p:cond evt="onNext" delay="0">
                                      <p:tgtEl>
                                        <p:sldTgt/>
                                      </p:tgtEl>
                                    </p:cond>
                                  </p:endCondLst>
                                  <p:childTnLst>
                                    <p:animClr clrSpc="hsl" dir="ccw">
                                      <p:cBhvr>
                                        <p:cTn id="174" dur="500" fill="hold"/>
                                        <p:tgtEl>
                                          <p:spTgt spid="364"/>
                                        </p:tgtEl>
                                        <p:attrNameLst>
                                          <p:attrName>stroke.color</p:attrName>
                                        </p:attrNameLst>
                                      </p:cBhvr>
                                      <p:to>
                                        <a:schemeClr val="accent2"/>
                                      </p:to>
                                    </p:animClr>
                                    <p:set>
                                      <p:cBhvr>
                                        <p:cTn id="175" dur="500" fill="hold"/>
                                        <p:tgtEl>
                                          <p:spTgt spid="364"/>
                                        </p:tgtEl>
                                        <p:attrNameLst>
                                          <p:attrName>stroke.on</p:attrName>
                                        </p:attrNameLst>
                                      </p:cBhvr>
                                      <p:to>
                                        <p:strVal val="true"/>
                                      </p:to>
                                    </p:set>
                                  </p:childTnLst>
                                </p:cTn>
                              </p:par>
                              <p:par>
                                <p:cTn id="176" presetID="7" presetClass="emph" presetSubtype="10" repeatCount="indefinite" autoRev="1" fill="hold" nodeType="withEffect">
                                  <p:stCondLst>
                                    <p:cond delay="0"/>
                                  </p:stCondLst>
                                  <p:endCondLst>
                                    <p:cond evt="onNext" delay="0">
                                      <p:tgtEl>
                                        <p:sldTgt/>
                                      </p:tgtEl>
                                    </p:cond>
                                  </p:endCondLst>
                                  <p:childTnLst>
                                    <p:animClr clrSpc="hsl" dir="ccw">
                                      <p:cBhvr>
                                        <p:cTn id="177" dur="500" fill="hold"/>
                                        <p:tgtEl>
                                          <p:spTgt spid="386"/>
                                        </p:tgtEl>
                                        <p:attrNameLst>
                                          <p:attrName>stroke.color</p:attrName>
                                        </p:attrNameLst>
                                      </p:cBhvr>
                                      <p:to>
                                        <a:schemeClr val="accent2"/>
                                      </p:to>
                                    </p:animClr>
                                    <p:set>
                                      <p:cBhvr>
                                        <p:cTn id="178" dur="500" fill="hold"/>
                                        <p:tgtEl>
                                          <p:spTgt spid="386"/>
                                        </p:tgtEl>
                                        <p:attrNameLst>
                                          <p:attrName>stroke.on</p:attrName>
                                        </p:attrNameLst>
                                      </p:cBhvr>
                                      <p:to>
                                        <p:strVal val="true"/>
                                      </p:to>
                                    </p:set>
                                  </p:childTnLst>
                                </p:cTn>
                              </p:par>
                              <p:par>
                                <p:cTn id="179" presetID="7" presetClass="emph" presetSubtype="10" repeatCount="indefinite" autoRev="1" fill="hold" nodeType="withEffect">
                                  <p:stCondLst>
                                    <p:cond delay="0"/>
                                  </p:stCondLst>
                                  <p:endCondLst>
                                    <p:cond evt="onNext" delay="0">
                                      <p:tgtEl>
                                        <p:sldTgt/>
                                      </p:tgtEl>
                                    </p:cond>
                                  </p:endCondLst>
                                  <p:childTnLst>
                                    <p:animClr clrSpc="hsl" dir="ccw">
                                      <p:cBhvr>
                                        <p:cTn id="180" dur="500" fill="hold"/>
                                        <p:tgtEl>
                                          <p:spTgt spid="415"/>
                                        </p:tgtEl>
                                        <p:attrNameLst>
                                          <p:attrName>stroke.color</p:attrName>
                                        </p:attrNameLst>
                                      </p:cBhvr>
                                      <p:to>
                                        <a:schemeClr val="accent2"/>
                                      </p:to>
                                    </p:animClr>
                                    <p:set>
                                      <p:cBhvr>
                                        <p:cTn id="181" dur="500" fill="hold"/>
                                        <p:tgtEl>
                                          <p:spTgt spid="415"/>
                                        </p:tgtEl>
                                        <p:attrNameLst>
                                          <p:attrName>stroke.on</p:attrName>
                                        </p:attrNameLst>
                                      </p:cBhvr>
                                      <p:to>
                                        <p:strVal val="true"/>
                                      </p:to>
                                    </p:set>
                                  </p:childTnLst>
                                </p:cTn>
                              </p:par>
                              <p:par>
                                <p:cTn id="182" presetID="7" presetClass="emph" presetSubtype="10" repeatCount="indefinite" autoRev="1" fill="hold" nodeType="withEffect">
                                  <p:stCondLst>
                                    <p:cond delay="0"/>
                                  </p:stCondLst>
                                  <p:endCondLst>
                                    <p:cond evt="onNext" delay="0">
                                      <p:tgtEl>
                                        <p:sldTgt/>
                                      </p:tgtEl>
                                    </p:cond>
                                  </p:endCondLst>
                                  <p:childTnLst>
                                    <p:animClr clrSpc="hsl" dir="ccw">
                                      <p:cBhvr>
                                        <p:cTn id="183" dur="500" fill="hold"/>
                                        <p:tgtEl>
                                          <p:spTgt spid="120"/>
                                        </p:tgtEl>
                                        <p:attrNameLst>
                                          <p:attrName>stroke.color</p:attrName>
                                        </p:attrNameLst>
                                      </p:cBhvr>
                                      <p:to>
                                        <a:schemeClr val="accent2"/>
                                      </p:to>
                                    </p:animClr>
                                    <p:set>
                                      <p:cBhvr>
                                        <p:cTn id="184" dur="500" fill="hold"/>
                                        <p:tgtEl>
                                          <p:spTgt spid="120"/>
                                        </p:tgtEl>
                                        <p:attrNameLst>
                                          <p:attrName>stroke.on</p:attrName>
                                        </p:attrNameLst>
                                      </p:cBhvr>
                                      <p:to>
                                        <p:strVal val="true"/>
                                      </p:to>
                                    </p:set>
                                  </p:childTnLst>
                                </p:cTn>
                              </p:par>
                              <p:par>
                                <p:cTn id="185" presetID="7" presetClass="emph" presetSubtype="10" repeatCount="indefinite" autoRev="1" fill="hold" nodeType="withEffect">
                                  <p:stCondLst>
                                    <p:cond delay="0"/>
                                  </p:stCondLst>
                                  <p:endCondLst>
                                    <p:cond evt="onNext" delay="0">
                                      <p:tgtEl>
                                        <p:sldTgt/>
                                      </p:tgtEl>
                                    </p:cond>
                                  </p:endCondLst>
                                  <p:childTnLst>
                                    <p:animClr clrSpc="hsl" dir="ccw">
                                      <p:cBhvr>
                                        <p:cTn id="186" dur="500" fill="hold"/>
                                        <p:tgtEl>
                                          <p:spTgt spid="427"/>
                                        </p:tgtEl>
                                        <p:attrNameLst>
                                          <p:attrName>stroke.color</p:attrName>
                                        </p:attrNameLst>
                                      </p:cBhvr>
                                      <p:to>
                                        <a:schemeClr val="accent2"/>
                                      </p:to>
                                    </p:animClr>
                                    <p:set>
                                      <p:cBhvr>
                                        <p:cTn id="187" dur="500" fill="hold"/>
                                        <p:tgtEl>
                                          <p:spTgt spid="427"/>
                                        </p:tgtEl>
                                        <p:attrNameLst>
                                          <p:attrName>stroke.on</p:attrName>
                                        </p:attrNameLst>
                                      </p:cBhvr>
                                      <p:to>
                                        <p:strVal val="true"/>
                                      </p:to>
                                    </p:set>
                                  </p:childTnLst>
                                </p:cTn>
                              </p:par>
                              <p:par>
                                <p:cTn id="188" presetID="7" presetClass="emph" presetSubtype="10" repeatCount="indefinite" autoRev="1" fill="hold" nodeType="withEffect">
                                  <p:stCondLst>
                                    <p:cond delay="0"/>
                                  </p:stCondLst>
                                  <p:endCondLst>
                                    <p:cond evt="onNext" delay="0">
                                      <p:tgtEl>
                                        <p:sldTgt/>
                                      </p:tgtEl>
                                    </p:cond>
                                  </p:endCondLst>
                                  <p:childTnLst>
                                    <p:animClr clrSpc="hsl" dir="ccw">
                                      <p:cBhvr>
                                        <p:cTn id="189" dur="500" fill="hold"/>
                                        <p:tgtEl>
                                          <p:spTgt spid="322"/>
                                        </p:tgtEl>
                                        <p:attrNameLst>
                                          <p:attrName>stroke.color</p:attrName>
                                        </p:attrNameLst>
                                      </p:cBhvr>
                                      <p:to>
                                        <a:schemeClr val="accent2"/>
                                      </p:to>
                                    </p:animClr>
                                    <p:set>
                                      <p:cBhvr>
                                        <p:cTn id="190" dur="500" fill="hold"/>
                                        <p:tgtEl>
                                          <p:spTgt spid="322"/>
                                        </p:tgtEl>
                                        <p:attrNameLst>
                                          <p:attrName>stroke.on</p:attrName>
                                        </p:attrNameLst>
                                      </p:cBhvr>
                                      <p:to>
                                        <p:strVal val="true"/>
                                      </p:to>
                                    </p:set>
                                  </p:childTnLst>
                                </p:cTn>
                              </p:par>
                              <p:par>
                                <p:cTn id="191" presetID="7" presetClass="emph" presetSubtype="10" repeatCount="indefinite" autoRev="1" fill="hold" nodeType="withEffect">
                                  <p:stCondLst>
                                    <p:cond delay="0"/>
                                  </p:stCondLst>
                                  <p:endCondLst>
                                    <p:cond evt="onNext" delay="0">
                                      <p:tgtEl>
                                        <p:sldTgt/>
                                      </p:tgtEl>
                                    </p:cond>
                                  </p:endCondLst>
                                  <p:childTnLst>
                                    <p:animClr clrSpc="hsl" dir="ccw">
                                      <p:cBhvr>
                                        <p:cTn id="192" dur="500" fill="hold"/>
                                        <p:tgtEl>
                                          <p:spTgt spid="456"/>
                                        </p:tgtEl>
                                        <p:attrNameLst>
                                          <p:attrName>stroke.color</p:attrName>
                                        </p:attrNameLst>
                                      </p:cBhvr>
                                      <p:to>
                                        <a:schemeClr val="accent2"/>
                                      </p:to>
                                    </p:animClr>
                                    <p:set>
                                      <p:cBhvr>
                                        <p:cTn id="193" dur="500" fill="hold"/>
                                        <p:tgtEl>
                                          <p:spTgt spid="456"/>
                                        </p:tgtEl>
                                        <p:attrNameLst>
                                          <p:attrName>stroke.on</p:attrName>
                                        </p:attrNameLst>
                                      </p:cBhvr>
                                      <p:to>
                                        <p:strVal val="true"/>
                                      </p:to>
                                    </p:set>
                                  </p:childTnLst>
                                </p:cTn>
                              </p:par>
                              <p:par>
                                <p:cTn id="194" presetID="7" presetClass="emph" presetSubtype="10" repeatCount="indefinite" autoRev="1" fill="hold" nodeType="withEffect">
                                  <p:stCondLst>
                                    <p:cond delay="0"/>
                                  </p:stCondLst>
                                  <p:endCondLst>
                                    <p:cond evt="onNext" delay="0">
                                      <p:tgtEl>
                                        <p:sldTgt/>
                                      </p:tgtEl>
                                    </p:cond>
                                  </p:endCondLst>
                                  <p:childTnLst>
                                    <p:animClr clrSpc="hsl" dir="ccw">
                                      <p:cBhvr>
                                        <p:cTn id="195" dur="500" fill="hold"/>
                                        <p:tgtEl>
                                          <p:spTgt spid="459"/>
                                        </p:tgtEl>
                                        <p:attrNameLst>
                                          <p:attrName>stroke.color</p:attrName>
                                        </p:attrNameLst>
                                      </p:cBhvr>
                                      <p:to>
                                        <a:schemeClr val="accent2"/>
                                      </p:to>
                                    </p:animClr>
                                    <p:set>
                                      <p:cBhvr>
                                        <p:cTn id="196" dur="500" fill="hold"/>
                                        <p:tgtEl>
                                          <p:spTgt spid="459"/>
                                        </p:tgtEl>
                                        <p:attrNameLst>
                                          <p:attrName>stroke.on</p:attrName>
                                        </p:attrNameLst>
                                      </p:cBhvr>
                                      <p:to>
                                        <p:strVal val="true"/>
                                      </p:to>
                                    </p:set>
                                  </p:childTnLst>
                                </p:cTn>
                              </p:par>
                              <p:par>
                                <p:cTn id="197" presetID="7" presetClass="emph" presetSubtype="10" repeatCount="indefinite" autoRev="1" fill="hold" nodeType="withEffect">
                                  <p:stCondLst>
                                    <p:cond delay="0"/>
                                  </p:stCondLst>
                                  <p:endCondLst>
                                    <p:cond evt="onNext" delay="0">
                                      <p:tgtEl>
                                        <p:sldTgt/>
                                      </p:tgtEl>
                                    </p:cond>
                                  </p:endCondLst>
                                  <p:childTnLst>
                                    <p:animClr clrSpc="hsl" dir="ccw">
                                      <p:cBhvr>
                                        <p:cTn id="198" dur="500" fill="hold"/>
                                        <p:tgtEl>
                                          <p:spTgt spid="460"/>
                                        </p:tgtEl>
                                        <p:attrNameLst>
                                          <p:attrName>stroke.color</p:attrName>
                                        </p:attrNameLst>
                                      </p:cBhvr>
                                      <p:to>
                                        <a:schemeClr val="accent2"/>
                                      </p:to>
                                    </p:animClr>
                                    <p:set>
                                      <p:cBhvr>
                                        <p:cTn id="199" dur="500" fill="hold"/>
                                        <p:tgtEl>
                                          <p:spTgt spid="460"/>
                                        </p:tgtEl>
                                        <p:attrNameLst>
                                          <p:attrName>stroke.on</p:attrName>
                                        </p:attrNameLst>
                                      </p:cBhvr>
                                      <p:to>
                                        <p:strVal val="true"/>
                                      </p:to>
                                    </p:set>
                                  </p:childTnLst>
                                </p:cTn>
                              </p:par>
                              <p:par>
                                <p:cTn id="200" presetID="7" presetClass="emph" presetSubtype="10" repeatCount="indefinite" autoRev="1" fill="hold" nodeType="withEffect">
                                  <p:stCondLst>
                                    <p:cond delay="0"/>
                                  </p:stCondLst>
                                  <p:endCondLst>
                                    <p:cond evt="onNext" delay="0">
                                      <p:tgtEl>
                                        <p:sldTgt/>
                                      </p:tgtEl>
                                    </p:cond>
                                  </p:endCondLst>
                                  <p:childTnLst>
                                    <p:animClr clrSpc="hsl" dir="ccw">
                                      <p:cBhvr>
                                        <p:cTn id="201" dur="500" fill="hold"/>
                                        <p:tgtEl>
                                          <p:spTgt spid="467"/>
                                        </p:tgtEl>
                                        <p:attrNameLst>
                                          <p:attrName>stroke.color</p:attrName>
                                        </p:attrNameLst>
                                      </p:cBhvr>
                                      <p:to>
                                        <a:schemeClr val="accent2"/>
                                      </p:to>
                                    </p:animClr>
                                    <p:set>
                                      <p:cBhvr>
                                        <p:cTn id="202" dur="500" fill="hold"/>
                                        <p:tgtEl>
                                          <p:spTgt spid="467"/>
                                        </p:tgtEl>
                                        <p:attrNameLst>
                                          <p:attrName>stroke.on</p:attrName>
                                        </p:attrNameLst>
                                      </p:cBhvr>
                                      <p:to>
                                        <p:strVal val="true"/>
                                      </p:to>
                                    </p:set>
                                  </p:childTnLst>
                                </p:cTn>
                              </p:par>
                              <p:par>
                                <p:cTn id="203" presetID="7" presetClass="emph" presetSubtype="10" repeatCount="indefinite" autoRev="1" fill="hold" nodeType="withEffect">
                                  <p:stCondLst>
                                    <p:cond delay="0"/>
                                  </p:stCondLst>
                                  <p:endCondLst>
                                    <p:cond evt="onNext" delay="0">
                                      <p:tgtEl>
                                        <p:sldTgt/>
                                      </p:tgtEl>
                                    </p:cond>
                                  </p:endCondLst>
                                  <p:childTnLst>
                                    <p:animClr clrSpc="hsl" dir="ccw">
                                      <p:cBhvr>
                                        <p:cTn id="204" dur="500" fill="hold"/>
                                        <p:tgtEl>
                                          <p:spTgt spid="471"/>
                                        </p:tgtEl>
                                        <p:attrNameLst>
                                          <p:attrName>stroke.color</p:attrName>
                                        </p:attrNameLst>
                                      </p:cBhvr>
                                      <p:to>
                                        <a:schemeClr val="accent2"/>
                                      </p:to>
                                    </p:animClr>
                                    <p:set>
                                      <p:cBhvr>
                                        <p:cTn id="205" dur="500" fill="hold"/>
                                        <p:tgtEl>
                                          <p:spTgt spid="471"/>
                                        </p:tgtEl>
                                        <p:attrNameLst>
                                          <p:attrName>stroke.on</p:attrName>
                                        </p:attrNameLst>
                                      </p:cBhvr>
                                      <p:to>
                                        <p:strVal val="true"/>
                                      </p:to>
                                    </p:set>
                                  </p:childTnLst>
                                </p:cTn>
                              </p:par>
                              <p:par>
                                <p:cTn id="206" presetID="7" presetClass="emph" presetSubtype="10" repeatCount="indefinite" fill="hold" nodeType="withEffect">
                                  <p:stCondLst>
                                    <p:cond delay="0"/>
                                  </p:stCondLst>
                                  <p:endCondLst>
                                    <p:cond evt="onNext" delay="0">
                                      <p:tgtEl>
                                        <p:sldTgt/>
                                      </p:tgtEl>
                                    </p:cond>
                                  </p:endCondLst>
                                  <p:childTnLst>
                                    <p:animClr clrSpc="hsl" dir="ccw">
                                      <p:cBhvr>
                                        <p:cTn id="207" dur="2000" fill="hold"/>
                                        <p:tgtEl>
                                          <p:spTgt spid="411"/>
                                        </p:tgtEl>
                                        <p:attrNameLst>
                                          <p:attrName>stroke.color</p:attrName>
                                        </p:attrNameLst>
                                      </p:cBhvr>
                                      <p:to>
                                        <a:schemeClr val="accent2"/>
                                      </p:to>
                                    </p:animClr>
                                    <p:set>
                                      <p:cBhvr>
                                        <p:cTn id="208" dur="2000" fill="hold"/>
                                        <p:tgtEl>
                                          <p:spTgt spid="411"/>
                                        </p:tgtEl>
                                        <p:attrNameLst>
                                          <p:attrName>stroke.on</p:attrName>
                                        </p:attrNameLst>
                                      </p:cBhvr>
                                      <p:to>
                                        <p:strVal val="true"/>
                                      </p:to>
                                    </p:set>
                                  </p:childTnLst>
                                </p:cTn>
                              </p:par>
                              <p:par>
                                <p:cTn id="209" presetID="7" presetClass="emph" presetSubtype="10" repeatCount="indefinite" fill="hold" nodeType="withEffect">
                                  <p:stCondLst>
                                    <p:cond delay="0"/>
                                  </p:stCondLst>
                                  <p:endCondLst>
                                    <p:cond evt="onNext" delay="0">
                                      <p:tgtEl>
                                        <p:sldTgt/>
                                      </p:tgtEl>
                                    </p:cond>
                                  </p:endCondLst>
                                  <p:childTnLst>
                                    <p:animClr clrSpc="hsl" dir="ccw">
                                      <p:cBhvr>
                                        <p:cTn id="210" dur="2000" fill="hold"/>
                                        <p:tgtEl>
                                          <p:spTgt spid="462"/>
                                        </p:tgtEl>
                                        <p:attrNameLst>
                                          <p:attrName>stroke.color</p:attrName>
                                        </p:attrNameLst>
                                      </p:cBhvr>
                                      <p:to>
                                        <a:schemeClr val="accent2"/>
                                      </p:to>
                                    </p:animClr>
                                    <p:set>
                                      <p:cBhvr>
                                        <p:cTn id="211" dur="2000" fill="hold"/>
                                        <p:tgtEl>
                                          <p:spTgt spid="46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descr="fabric-lock-up-2018-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851" y="9260513"/>
            <a:ext cx="3058424" cy="1372486"/>
          </a:xfrm>
          <a:prstGeom prst="rect">
            <a:avLst/>
          </a:prstGeom>
        </p:spPr>
      </p:pic>
      <p:grpSp>
        <p:nvGrpSpPr>
          <p:cNvPr id="312" name="Group 311"/>
          <p:cNvGrpSpPr/>
          <p:nvPr/>
        </p:nvGrpSpPr>
        <p:grpSpPr>
          <a:xfrm>
            <a:off x="16687800" y="1131863"/>
            <a:ext cx="6453752" cy="5258108"/>
            <a:chOff x="6732917" y="3693052"/>
            <a:chExt cx="3226876" cy="2629054"/>
          </a:xfrm>
        </p:grpSpPr>
        <p:pic>
          <p:nvPicPr>
            <p:cNvPr id="209" name="Picture 208" descr="fabric-diagram-2018-dark-b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819" y="3695531"/>
              <a:ext cx="2769961" cy="2626333"/>
            </a:xfrm>
            <a:prstGeom prst="rect">
              <a:avLst/>
            </a:prstGeom>
          </p:spPr>
        </p:pic>
        <p:grpSp>
          <p:nvGrpSpPr>
            <p:cNvPr id="245" name="Group 244">
              <a:extLst>
                <a:ext uri="{FF2B5EF4-FFF2-40B4-BE49-F238E27FC236}">
                  <a16:creationId xmlns:a16="http://schemas.microsoft.com/office/drawing/2014/main" id="{0965B0D1-FFC1-E644-BB3C-6F91F29C591D}"/>
                </a:ext>
              </a:extLst>
            </p:cNvPr>
            <p:cNvGrpSpPr>
              <a:grpSpLocks noChangeAspect="1"/>
            </p:cNvGrpSpPr>
            <p:nvPr/>
          </p:nvGrpSpPr>
          <p:grpSpPr>
            <a:xfrm>
              <a:off x="6732917" y="3693052"/>
              <a:ext cx="3226876" cy="2629054"/>
              <a:chOff x="5128318" y="715944"/>
              <a:chExt cx="6710973" cy="5467674"/>
            </a:xfrm>
          </p:grpSpPr>
          <p:grpSp>
            <p:nvGrpSpPr>
              <p:cNvPr id="246" name="Group 245"/>
              <p:cNvGrpSpPr/>
              <p:nvPr/>
            </p:nvGrpSpPr>
            <p:grpSpPr>
              <a:xfrm>
                <a:off x="5128318" y="715944"/>
                <a:ext cx="6710973" cy="5467674"/>
                <a:chOff x="3357196" y="648210"/>
                <a:chExt cx="6710973" cy="5467674"/>
              </a:xfrm>
            </p:grpSpPr>
            <p:sp>
              <p:nvSpPr>
                <p:cNvPr id="250" name="Oval 249">
                  <a:extLst>
                    <a:ext uri="{FF2B5EF4-FFF2-40B4-BE49-F238E27FC236}">
                      <a16:creationId xmlns:a16="http://schemas.microsoft.com/office/drawing/2014/main" id="{BAB947B0-D8D3-48CF-B040-DE68E74DB70B}"/>
                    </a:ext>
                  </a:extLst>
                </p:cNvPr>
                <p:cNvSpPr/>
                <p:nvPr/>
              </p:nvSpPr>
              <p:spPr>
                <a:xfrm>
                  <a:off x="5059083" y="1652979"/>
                  <a:ext cx="3580458" cy="3580458"/>
                </a:xfrm>
                <a:prstGeom prst="ellipse">
                  <a:avLst/>
                </a:prstGeom>
                <a:noFill/>
                <a:ln w="15875">
                  <a:gradFill flip="none" rotWithShape="1">
                    <a:gsLst>
                      <a:gs pos="0">
                        <a:schemeClr val="accent1">
                          <a:lumMod val="5000"/>
                          <a:lumOff val="95000"/>
                        </a:schemeClr>
                      </a:gs>
                      <a:gs pos="34000">
                        <a:schemeClr val="bg1">
                          <a:alpha val="0"/>
                        </a:schemeClr>
                      </a:gs>
                    </a:gsLst>
                    <a:lin ang="18900000" scaled="1"/>
                    <a:tileRect/>
                  </a:gradFill>
                </a:ln>
                <a:effectLst>
                  <a:outerShdw blurRad="762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grpSp>
              <p:nvGrpSpPr>
                <p:cNvPr id="251" name="Group 250">
                  <a:extLst>
                    <a:ext uri="{FF2B5EF4-FFF2-40B4-BE49-F238E27FC236}">
                      <a16:creationId xmlns:a16="http://schemas.microsoft.com/office/drawing/2014/main" id="{2129EB79-5928-419B-98EA-5705F7453BB6}"/>
                    </a:ext>
                  </a:extLst>
                </p:cNvPr>
                <p:cNvGrpSpPr/>
                <p:nvPr/>
              </p:nvGrpSpPr>
              <p:grpSpPr>
                <a:xfrm>
                  <a:off x="6487711" y="3081611"/>
                  <a:ext cx="723202" cy="723200"/>
                  <a:chOff x="5855491" y="3749835"/>
                  <a:chExt cx="481016" cy="481014"/>
                </a:xfrm>
              </p:grpSpPr>
              <p:sp>
                <p:nvSpPr>
                  <p:cNvPr id="309" name="Oval 308">
                    <a:extLst>
                      <a:ext uri="{FF2B5EF4-FFF2-40B4-BE49-F238E27FC236}">
                        <a16:creationId xmlns:a16="http://schemas.microsoft.com/office/drawing/2014/main" id="{99F0900D-F11D-46FA-9E5F-0E09A684D8D6}"/>
                      </a:ext>
                    </a:extLst>
                  </p:cNvPr>
                  <p:cNvSpPr/>
                  <p:nvPr/>
                </p:nvSpPr>
                <p:spPr>
                  <a:xfrm>
                    <a:off x="5855491" y="3749835"/>
                    <a:ext cx="481016" cy="481014"/>
                  </a:xfrm>
                  <a:prstGeom prst="ellips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310" name="Oval 309">
                    <a:extLst>
                      <a:ext uri="{FF2B5EF4-FFF2-40B4-BE49-F238E27FC236}">
                        <a16:creationId xmlns:a16="http://schemas.microsoft.com/office/drawing/2014/main" id="{BD4589E7-0E6C-4132-81AC-D96799A1A2E3}"/>
                      </a:ext>
                    </a:extLst>
                  </p:cNvPr>
                  <p:cNvSpPr/>
                  <p:nvPr/>
                </p:nvSpPr>
                <p:spPr>
                  <a:xfrm>
                    <a:off x="5888871" y="3783214"/>
                    <a:ext cx="414259" cy="414257"/>
                  </a:xfrm>
                  <a:prstGeom prst="ellipse">
                    <a:avLst/>
                  </a:prstGeom>
                  <a:no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sp>
                <p:nvSpPr>
                  <p:cNvPr id="311" name="Freeform 5">
                    <a:extLst>
                      <a:ext uri="{FF2B5EF4-FFF2-40B4-BE49-F238E27FC236}">
                        <a16:creationId xmlns:a16="http://schemas.microsoft.com/office/drawing/2014/main" id="{7F34A862-3443-4890-9247-E53698DDFEC7}"/>
                      </a:ext>
                    </a:extLst>
                  </p:cNvPr>
                  <p:cNvSpPr>
                    <a:spLocks noEditPoints="1"/>
                  </p:cNvSpPr>
                  <p:nvPr/>
                </p:nvSpPr>
                <p:spPr bwMode="auto">
                  <a:xfrm>
                    <a:off x="5988764" y="3893550"/>
                    <a:ext cx="214470" cy="193584"/>
                  </a:xfrm>
                  <a:custGeom>
                    <a:avLst/>
                    <a:gdLst>
                      <a:gd name="T0" fmla="*/ 0 w 1377"/>
                      <a:gd name="T1" fmla="*/ 0 h 1242"/>
                      <a:gd name="T2" fmla="*/ 636 w 1377"/>
                      <a:gd name="T3" fmla="*/ 0 h 1242"/>
                      <a:gd name="T4" fmla="*/ 636 w 1377"/>
                      <a:gd name="T5" fmla="*/ 357 h 1242"/>
                      <a:gd name="T6" fmla="*/ 0 w 1377"/>
                      <a:gd name="T7" fmla="*/ 357 h 1242"/>
                      <a:gd name="T8" fmla="*/ 0 w 1377"/>
                      <a:gd name="T9" fmla="*/ 0 h 1242"/>
                      <a:gd name="T10" fmla="*/ 351 w 1377"/>
                      <a:gd name="T11" fmla="*/ 444 h 1242"/>
                      <a:gd name="T12" fmla="*/ 351 w 1377"/>
                      <a:gd name="T13" fmla="*/ 801 h 1242"/>
                      <a:gd name="T14" fmla="*/ 544 w 1377"/>
                      <a:gd name="T15" fmla="*/ 801 h 1242"/>
                      <a:gd name="T16" fmla="*/ 833 w 1377"/>
                      <a:gd name="T17" fmla="*/ 801 h 1242"/>
                      <a:gd name="T18" fmla="*/ 1026 w 1377"/>
                      <a:gd name="T19" fmla="*/ 801 h 1242"/>
                      <a:gd name="T20" fmla="*/ 1026 w 1377"/>
                      <a:gd name="T21" fmla="*/ 444 h 1242"/>
                      <a:gd name="T22" fmla="*/ 351 w 1377"/>
                      <a:gd name="T23" fmla="*/ 444 h 1242"/>
                      <a:gd name="T24" fmla="*/ 0 w 1377"/>
                      <a:gd name="T25" fmla="*/ 444 h 1242"/>
                      <a:gd name="T26" fmla="*/ 0 w 1377"/>
                      <a:gd name="T27" fmla="*/ 801 h 1242"/>
                      <a:gd name="T28" fmla="*/ 246 w 1377"/>
                      <a:gd name="T29" fmla="*/ 801 h 1242"/>
                      <a:gd name="T30" fmla="*/ 246 w 1377"/>
                      <a:gd name="T31" fmla="*/ 444 h 1242"/>
                      <a:gd name="T32" fmla="*/ 0 w 1377"/>
                      <a:gd name="T33" fmla="*/ 444 h 1242"/>
                      <a:gd name="T34" fmla="*/ 0 w 1377"/>
                      <a:gd name="T35" fmla="*/ 885 h 1242"/>
                      <a:gd name="T36" fmla="*/ 0 w 1377"/>
                      <a:gd name="T37" fmla="*/ 1242 h 1242"/>
                      <a:gd name="T38" fmla="*/ 636 w 1377"/>
                      <a:gd name="T39" fmla="*/ 1242 h 1242"/>
                      <a:gd name="T40" fmla="*/ 636 w 1377"/>
                      <a:gd name="T41" fmla="*/ 885 h 1242"/>
                      <a:gd name="T42" fmla="*/ 0 w 1377"/>
                      <a:gd name="T43" fmla="*/ 885 h 1242"/>
                      <a:gd name="T44" fmla="*/ 1377 w 1377"/>
                      <a:gd name="T45" fmla="*/ 0 h 1242"/>
                      <a:gd name="T46" fmla="*/ 741 w 1377"/>
                      <a:gd name="T47" fmla="*/ 0 h 1242"/>
                      <a:gd name="T48" fmla="*/ 741 w 1377"/>
                      <a:gd name="T49" fmla="*/ 357 h 1242"/>
                      <a:gd name="T50" fmla="*/ 1377 w 1377"/>
                      <a:gd name="T51" fmla="*/ 357 h 1242"/>
                      <a:gd name="T52" fmla="*/ 1377 w 1377"/>
                      <a:gd name="T53" fmla="*/ 0 h 1242"/>
                      <a:gd name="T54" fmla="*/ 1377 w 1377"/>
                      <a:gd name="T55" fmla="*/ 444 h 1242"/>
                      <a:gd name="T56" fmla="*/ 1131 w 1377"/>
                      <a:gd name="T57" fmla="*/ 444 h 1242"/>
                      <a:gd name="T58" fmla="*/ 1131 w 1377"/>
                      <a:gd name="T59" fmla="*/ 801 h 1242"/>
                      <a:gd name="T60" fmla="*/ 1377 w 1377"/>
                      <a:gd name="T61" fmla="*/ 801 h 1242"/>
                      <a:gd name="T62" fmla="*/ 1377 w 1377"/>
                      <a:gd name="T63" fmla="*/ 444 h 1242"/>
                      <a:gd name="T64" fmla="*/ 1377 w 1377"/>
                      <a:gd name="T65" fmla="*/ 885 h 1242"/>
                      <a:gd name="T66" fmla="*/ 741 w 1377"/>
                      <a:gd name="T67" fmla="*/ 885 h 1242"/>
                      <a:gd name="T68" fmla="*/ 741 w 1377"/>
                      <a:gd name="T69" fmla="*/ 1242 h 1242"/>
                      <a:gd name="T70" fmla="*/ 1377 w 1377"/>
                      <a:gd name="T71" fmla="*/ 1242 h 1242"/>
                      <a:gd name="T72" fmla="*/ 1377 w 1377"/>
                      <a:gd name="T73" fmla="*/ 885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77" h="1242">
                        <a:moveTo>
                          <a:pt x="0" y="0"/>
                        </a:moveTo>
                        <a:cubicBezTo>
                          <a:pt x="636" y="0"/>
                          <a:pt x="636" y="0"/>
                          <a:pt x="636" y="0"/>
                        </a:cubicBezTo>
                        <a:cubicBezTo>
                          <a:pt x="636" y="357"/>
                          <a:pt x="636" y="357"/>
                          <a:pt x="636" y="357"/>
                        </a:cubicBezTo>
                        <a:cubicBezTo>
                          <a:pt x="0" y="357"/>
                          <a:pt x="0" y="357"/>
                          <a:pt x="0" y="357"/>
                        </a:cubicBezTo>
                        <a:cubicBezTo>
                          <a:pt x="0" y="0"/>
                          <a:pt x="0" y="0"/>
                          <a:pt x="0" y="0"/>
                        </a:cubicBezTo>
                        <a:close/>
                        <a:moveTo>
                          <a:pt x="351" y="444"/>
                        </a:moveTo>
                        <a:cubicBezTo>
                          <a:pt x="351" y="801"/>
                          <a:pt x="351" y="801"/>
                          <a:pt x="351" y="801"/>
                        </a:cubicBezTo>
                        <a:cubicBezTo>
                          <a:pt x="351" y="801"/>
                          <a:pt x="351" y="801"/>
                          <a:pt x="544" y="801"/>
                        </a:cubicBezTo>
                        <a:cubicBezTo>
                          <a:pt x="613" y="801"/>
                          <a:pt x="706" y="801"/>
                          <a:pt x="833" y="801"/>
                        </a:cubicBezTo>
                        <a:cubicBezTo>
                          <a:pt x="1026" y="801"/>
                          <a:pt x="1026" y="801"/>
                          <a:pt x="1026" y="801"/>
                        </a:cubicBezTo>
                        <a:cubicBezTo>
                          <a:pt x="1026" y="444"/>
                          <a:pt x="1026" y="444"/>
                          <a:pt x="1026" y="444"/>
                        </a:cubicBezTo>
                        <a:cubicBezTo>
                          <a:pt x="1026" y="444"/>
                          <a:pt x="1026" y="444"/>
                          <a:pt x="351" y="444"/>
                        </a:cubicBezTo>
                        <a:close/>
                        <a:moveTo>
                          <a:pt x="0" y="444"/>
                        </a:moveTo>
                        <a:cubicBezTo>
                          <a:pt x="0" y="801"/>
                          <a:pt x="0" y="801"/>
                          <a:pt x="0" y="801"/>
                        </a:cubicBezTo>
                        <a:cubicBezTo>
                          <a:pt x="246" y="801"/>
                          <a:pt x="246" y="801"/>
                          <a:pt x="246" y="801"/>
                        </a:cubicBezTo>
                        <a:cubicBezTo>
                          <a:pt x="246" y="444"/>
                          <a:pt x="246" y="444"/>
                          <a:pt x="246" y="444"/>
                        </a:cubicBezTo>
                        <a:cubicBezTo>
                          <a:pt x="0" y="444"/>
                          <a:pt x="0" y="444"/>
                          <a:pt x="0" y="444"/>
                        </a:cubicBezTo>
                        <a:close/>
                        <a:moveTo>
                          <a:pt x="0" y="885"/>
                        </a:moveTo>
                        <a:cubicBezTo>
                          <a:pt x="0" y="1242"/>
                          <a:pt x="0" y="1242"/>
                          <a:pt x="0" y="1242"/>
                        </a:cubicBezTo>
                        <a:cubicBezTo>
                          <a:pt x="636" y="1242"/>
                          <a:pt x="636" y="1242"/>
                          <a:pt x="636" y="1242"/>
                        </a:cubicBezTo>
                        <a:cubicBezTo>
                          <a:pt x="636" y="885"/>
                          <a:pt x="636" y="885"/>
                          <a:pt x="636" y="885"/>
                        </a:cubicBezTo>
                        <a:cubicBezTo>
                          <a:pt x="0" y="885"/>
                          <a:pt x="0" y="885"/>
                          <a:pt x="0" y="885"/>
                        </a:cubicBezTo>
                        <a:close/>
                        <a:moveTo>
                          <a:pt x="1377" y="0"/>
                        </a:moveTo>
                        <a:cubicBezTo>
                          <a:pt x="741" y="0"/>
                          <a:pt x="741" y="0"/>
                          <a:pt x="741" y="0"/>
                        </a:cubicBezTo>
                        <a:cubicBezTo>
                          <a:pt x="741" y="357"/>
                          <a:pt x="741" y="357"/>
                          <a:pt x="741" y="357"/>
                        </a:cubicBezTo>
                        <a:cubicBezTo>
                          <a:pt x="1377" y="357"/>
                          <a:pt x="1377" y="357"/>
                          <a:pt x="1377" y="357"/>
                        </a:cubicBezTo>
                        <a:cubicBezTo>
                          <a:pt x="1377" y="0"/>
                          <a:pt x="1377" y="0"/>
                          <a:pt x="1377" y="0"/>
                        </a:cubicBezTo>
                        <a:close/>
                        <a:moveTo>
                          <a:pt x="1377" y="444"/>
                        </a:moveTo>
                        <a:cubicBezTo>
                          <a:pt x="1131" y="444"/>
                          <a:pt x="1131" y="444"/>
                          <a:pt x="1131" y="444"/>
                        </a:cubicBezTo>
                        <a:cubicBezTo>
                          <a:pt x="1131" y="801"/>
                          <a:pt x="1131" y="801"/>
                          <a:pt x="1131" y="801"/>
                        </a:cubicBezTo>
                        <a:cubicBezTo>
                          <a:pt x="1377" y="801"/>
                          <a:pt x="1377" y="801"/>
                          <a:pt x="1377" y="801"/>
                        </a:cubicBezTo>
                        <a:cubicBezTo>
                          <a:pt x="1377" y="444"/>
                          <a:pt x="1377" y="444"/>
                          <a:pt x="1377" y="444"/>
                        </a:cubicBezTo>
                        <a:close/>
                        <a:moveTo>
                          <a:pt x="1377" y="885"/>
                        </a:moveTo>
                        <a:cubicBezTo>
                          <a:pt x="741" y="885"/>
                          <a:pt x="741" y="885"/>
                          <a:pt x="741" y="885"/>
                        </a:cubicBezTo>
                        <a:cubicBezTo>
                          <a:pt x="741" y="1242"/>
                          <a:pt x="741" y="1242"/>
                          <a:pt x="741" y="1242"/>
                        </a:cubicBezTo>
                        <a:cubicBezTo>
                          <a:pt x="1377" y="1242"/>
                          <a:pt x="1377" y="1242"/>
                          <a:pt x="1377" y="1242"/>
                        </a:cubicBezTo>
                        <a:cubicBezTo>
                          <a:pt x="1377" y="885"/>
                          <a:pt x="1377" y="885"/>
                          <a:pt x="1377" y="885"/>
                        </a:cubicBez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480"/>
                    <a:endParaRPr lang="en-US" sz="2000">
                      <a:solidFill>
                        <a:schemeClr val="bg1">
                          <a:lumMod val="95000"/>
                        </a:schemeClr>
                      </a:solidFill>
                      <a:latin typeface="Arial"/>
                    </a:endParaRPr>
                  </a:p>
                </p:txBody>
              </p:sp>
            </p:grpSp>
            <p:grpSp>
              <p:nvGrpSpPr>
                <p:cNvPr id="252" name="Group 251">
                  <a:extLst>
                    <a:ext uri="{FF2B5EF4-FFF2-40B4-BE49-F238E27FC236}">
                      <a16:creationId xmlns:a16="http://schemas.microsoft.com/office/drawing/2014/main" id="{A13ACD35-AFB7-4542-A8B8-E6472AF75146}"/>
                    </a:ext>
                  </a:extLst>
                </p:cNvPr>
                <p:cNvGrpSpPr/>
                <p:nvPr/>
              </p:nvGrpSpPr>
              <p:grpSpPr>
                <a:xfrm>
                  <a:off x="7839798" y="1904466"/>
                  <a:ext cx="530678" cy="530676"/>
                  <a:chOff x="6981347" y="2614931"/>
                  <a:chExt cx="474348" cy="474346"/>
                </a:xfrm>
              </p:grpSpPr>
              <p:sp useBgFill="1">
                <p:nvSpPr>
                  <p:cNvPr id="306" name="Oval 305">
                    <a:extLst>
                      <a:ext uri="{FF2B5EF4-FFF2-40B4-BE49-F238E27FC236}">
                        <a16:creationId xmlns:a16="http://schemas.microsoft.com/office/drawing/2014/main" id="{1EDB5A82-E40A-4143-97E0-00C4D68C73E2}"/>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307" name="Oval 306">
                    <a:extLst>
                      <a:ext uri="{FF2B5EF4-FFF2-40B4-BE49-F238E27FC236}">
                        <a16:creationId xmlns:a16="http://schemas.microsoft.com/office/drawing/2014/main" id="{D1827892-4262-435B-BF36-95FDBED8C16F}"/>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308" name="Oval 307">
                    <a:extLst>
                      <a:ext uri="{FF2B5EF4-FFF2-40B4-BE49-F238E27FC236}">
                        <a16:creationId xmlns:a16="http://schemas.microsoft.com/office/drawing/2014/main" id="{78E38840-86A7-4949-A647-0A544F393222}"/>
                      </a:ext>
                    </a:extLst>
                  </p:cNvPr>
                  <p:cNvSpPr/>
                  <p:nvPr/>
                </p:nvSpPr>
                <p:spPr>
                  <a:xfrm>
                    <a:off x="7014263" y="2647847"/>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grpSp>
              <p:nvGrpSpPr>
                <p:cNvPr id="253" name="Group 252">
                  <a:extLst>
                    <a:ext uri="{FF2B5EF4-FFF2-40B4-BE49-F238E27FC236}">
                      <a16:creationId xmlns:a16="http://schemas.microsoft.com/office/drawing/2014/main" id="{A5C40F56-E697-4346-A317-C9BE786E15EB}"/>
                    </a:ext>
                  </a:extLst>
                </p:cNvPr>
                <p:cNvGrpSpPr/>
                <p:nvPr/>
              </p:nvGrpSpPr>
              <p:grpSpPr>
                <a:xfrm>
                  <a:off x="8374202" y="3163662"/>
                  <a:ext cx="530678" cy="530676"/>
                  <a:chOff x="6981347" y="2614931"/>
                  <a:chExt cx="474348" cy="474346"/>
                </a:xfrm>
              </p:grpSpPr>
              <p:sp useBgFill="1">
                <p:nvSpPr>
                  <p:cNvPr id="303" name="Oval 302">
                    <a:extLst>
                      <a:ext uri="{FF2B5EF4-FFF2-40B4-BE49-F238E27FC236}">
                        <a16:creationId xmlns:a16="http://schemas.microsoft.com/office/drawing/2014/main" id="{F00DC3E5-719C-4B1A-B189-AC87D30FCBD5}"/>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304" name="Oval 303">
                    <a:extLst>
                      <a:ext uri="{FF2B5EF4-FFF2-40B4-BE49-F238E27FC236}">
                        <a16:creationId xmlns:a16="http://schemas.microsoft.com/office/drawing/2014/main" id="{6964F75D-3FE4-4B89-BB65-42E3ADA299C0}"/>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305" name="Oval 304">
                    <a:extLst>
                      <a:ext uri="{FF2B5EF4-FFF2-40B4-BE49-F238E27FC236}">
                        <a16:creationId xmlns:a16="http://schemas.microsoft.com/office/drawing/2014/main" id="{8E24B2D0-8A72-479A-B8ED-2F755A26476E}"/>
                      </a:ext>
                    </a:extLst>
                  </p:cNvPr>
                  <p:cNvSpPr/>
                  <p:nvPr/>
                </p:nvSpPr>
                <p:spPr>
                  <a:xfrm>
                    <a:off x="7014263" y="2647847"/>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grpSp>
              <p:nvGrpSpPr>
                <p:cNvPr id="254" name="Group 253">
                  <a:extLst>
                    <a:ext uri="{FF2B5EF4-FFF2-40B4-BE49-F238E27FC236}">
                      <a16:creationId xmlns:a16="http://schemas.microsoft.com/office/drawing/2014/main" id="{141F7E09-5299-4763-8292-BD72B839D0E5}"/>
                    </a:ext>
                  </a:extLst>
                </p:cNvPr>
                <p:cNvGrpSpPr/>
                <p:nvPr/>
              </p:nvGrpSpPr>
              <p:grpSpPr>
                <a:xfrm>
                  <a:off x="4793744" y="3163662"/>
                  <a:ext cx="530678" cy="530676"/>
                  <a:chOff x="6981347" y="2614931"/>
                  <a:chExt cx="474348" cy="474346"/>
                </a:xfrm>
              </p:grpSpPr>
              <p:sp useBgFill="1">
                <p:nvSpPr>
                  <p:cNvPr id="300" name="Oval 299">
                    <a:extLst>
                      <a:ext uri="{FF2B5EF4-FFF2-40B4-BE49-F238E27FC236}">
                        <a16:creationId xmlns:a16="http://schemas.microsoft.com/office/drawing/2014/main" id="{9448CB99-6768-43EF-8475-4F947E16A423}"/>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301" name="Oval 300">
                    <a:extLst>
                      <a:ext uri="{FF2B5EF4-FFF2-40B4-BE49-F238E27FC236}">
                        <a16:creationId xmlns:a16="http://schemas.microsoft.com/office/drawing/2014/main" id="{48A00D79-C77F-4CA6-B865-FCACE9CD86BA}"/>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302" name="Oval 301">
                    <a:extLst>
                      <a:ext uri="{FF2B5EF4-FFF2-40B4-BE49-F238E27FC236}">
                        <a16:creationId xmlns:a16="http://schemas.microsoft.com/office/drawing/2014/main" id="{CD0718DA-E4E2-4C7C-A5B7-7C449317DEDA}"/>
                      </a:ext>
                    </a:extLst>
                  </p:cNvPr>
                  <p:cNvSpPr/>
                  <p:nvPr/>
                </p:nvSpPr>
                <p:spPr>
                  <a:xfrm>
                    <a:off x="7014260" y="2647848"/>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grpSp>
              <p:nvGrpSpPr>
                <p:cNvPr id="255" name="Group 254">
                  <a:extLst>
                    <a:ext uri="{FF2B5EF4-FFF2-40B4-BE49-F238E27FC236}">
                      <a16:creationId xmlns:a16="http://schemas.microsoft.com/office/drawing/2014/main" id="{BA10EE64-A0EC-4F1D-BB7A-632BA09F4727}"/>
                    </a:ext>
                  </a:extLst>
                </p:cNvPr>
                <p:cNvGrpSpPr/>
                <p:nvPr/>
              </p:nvGrpSpPr>
              <p:grpSpPr>
                <a:xfrm>
                  <a:off x="7839798" y="4422858"/>
                  <a:ext cx="530678" cy="530676"/>
                  <a:chOff x="6981347" y="2614931"/>
                  <a:chExt cx="474348" cy="474346"/>
                </a:xfrm>
              </p:grpSpPr>
              <p:sp useBgFill="1">
                <p:nvSpPr>
                  <p:cNvPr id="297" name="Oval 296">
                    <a:extLst>
                      <a:ext uri="{FF2B5EF4-FFF2-40B4-BE49-F238E27FC236}">
                        <a16:creationId xmlns:a16="http://schemas.microsoft.com/office/drawing/2014/main" id="{0FA7D59E-B67B-4BBE-86A4-5507BF787B0B}"/>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298" name="Oval 297">
                    <a:extLst>
                      <a:ext uri="{FF2B5EF4-FFF2-40B4-BE49-F238E27FC236}">
                        <a16:creationId xmlns:a16="http://schemas.microsoft.com/office/drawing/2014/main" id="{AF6DD3B0-AC29-4F12-80AB-59761ACEA1F8}"/>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299" name="Oval 298">
                    <a:extLst>
                      <a:ext uri="{FF2B5EF4-FFF2-40B4-BE49-F238E27FC236}">
                        <a16:creationId xmlns:a16="http://schemas.microsoft.com/office/drawing/2014/main" id="{21E13455-DA78-4C1C-AAFB-FE653E66B0C5}"/>
                      </a:ext>
                    </a:extLst>
                  </p:cNvPr>
                  <p:cNvSpPr/>
                  <p:nvPr/>
                </p:nvSpPr>
                <p:spPr>
                  <a:xfrm>
                    <a:off x="7014263" y="2647847"/>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grpSp>
              <p:nvGrpSpPr>
                <p:cNvPr id="256" name="Group 255">
                  <a:extLst>
                    <a:ext uri="{FF2B5EF4-FFF2-40B4-BE49-F238E27FC236}">
                      <a16:creationId xmlns:a16="http://schemas.microsoft.com/office/drawing/2014/main" id="{CDA124FE-84EA-4FF5-8786-589D18F9A1EC}"/>
                    </a:ext>
                  </a:extLst>
                </p:cNvPr>
                <p:cNvGrpSpPr/>
                <p:nvPr/>
              </p:nvGrpSpPr>
              <p:grpSpPr>
                <a:xfrm>
                  <a:off x="5324422" y="1904466"/>
                  <a:ext cx="530678" cy="530676"/>
                  <a:chOff x="6981347" y="2614931"/>
                  <a:chExt cx="474348" cy="474346"/>
                </a:xfrm>
              </p:grpSpPr>
              <p:sp useBgFill="1">
                <p:nvSpPr>
                  <p:cNvPr id="294" name="Oval 293">
                    <a:extLst>
                      <a:ext uri="{FF2B5EF4-FFF2-40B4-BE49-F238E27FC236}">
                        <a16:creationId xmlns:a16="http://schemas.microsoft.com/office/drawing/2014/main" id="{5ECD9C9D-0AEB-4A7D-8B72-EAD5AF977A30}"/>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295" name="Oval 294">
                    <a:extLst>
                      <a:ext uri="{FF2B5EF4-FFF2-40B4-BE49-F238E27FC236}">
                        <a16:creationId xmlns:a16="http://schemas.microsoft.com/office/drawing/2014/main" id="{2882A720-DD9A-464E-88F0-8658B4A9FF93}"/>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296" name="Oval 295">
                    <a:extLst>
                      <a:ext uri="{FF2B5EF4-FFF2-40B4-BE49-F238E27FC236}">
                        <a16:creationId xmlns:a16="http://schemas.microsoft.com/office/drawing/2014/main" id="{E87A9F92-695E-42FA-96A3-497841991742}"/>
                      </a:ext>
                    </a:extLst>
                  </p:cNvPr>
                  <p:cNvSpPr/>
                  <p:nvPr/>
                </p:nvSpPr>
                <p:spPr>
                  <a:xfrm>
                    <a:off x="7014263" y="2647847"/>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grpSp>
              <p:nvGrpSpPr>
                <p:cNvPr id="257" name="Group 256">
                  <a:extLst>
                    <a:ext uri="{FF2B5EF4-FFF2-40B4-BE49-F238E27FC236}">
                      <a16:creationId xmlns:a16="http://schemas.microsoft.com/office/drawing/2014/main" id="{1DCE93AE-79A5-4682-A41D-11E8EB3A8305}"/>
                    </a:ext>
                  </a:extLst>
                </p:cNvPr>
                <p:cNvGrpSpPr/>
                <p:nvPr/>
              </p:nvGrpSpPr>
              <p:grpSpPr>
                <a:xfrm>
                  <a:off x="5324422" y="4422858"/>
                  <a:ext cx="530678" cy="530676"/>
                  <a:chOff x="6981347" y="2614931"/>
                  <a:chExt cx="474348" cy="474346"/>
                </a:xfrm>
              </p:grpSpPr>
              <p:sp useBgFill="1">
                <p:nvSpPr>
                  <p:cNvPr id="291" name="Oval 290">
                    <a:extLst>
                      <a:ext uri="{FF2B5EF4-FFF2-40B4-BE49-F238E27FC236}">
                        <a16:creationId xmlns:a16="http://schemas.microsoft.com/office/drawing/2014/main" id="{4B3B7EF6-5C1A-41F9-9DC1-7134B9259624}"/>
                      </a:ext>
                    </a:extLst>
                  </p:cNvPr>
                  <p:cNvSpPr/>
                  <p:nvPr/>
                </p:nvSpPr>
                <p:spPr>
                  <a:xfrm>
                    <a:off x="6981347" y="2614931"/>
                    <a:ext cx="474348" cy="4743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dirty="0">
                      <a:solidFill>
                        <a:schemeClr val="bg1">
                          <a:lumMod val="95000"/>
                        </a:schemeClr>
                      </a:solidFill>
                      <a:latin typeface="Arial"/>
                    </a:endParaRPr>
                  </a:p>
                </p:txBody>
              </p:sp>
              <p:sp>
                <p:nvSpPr>
                  <p:cNvPr id="292" name="Oval 291">
                    <a:extLst>
                      <a:ext uri="{FF2B5EF4-FFF2-40B4-BE49-F238E27FC236}">
                        <a16:creationId xmlns:a16="http://schemas.microsoft.com/office/drawing/2014/main" id="{9EEE472F-3CBC-4BBE-AF8B-7699FCABD908}"/>
                      </a:ext>
                    </a:extLst>
                  </p:cNvPr>
                  <p:cNvSpPr/>
                  <p:nvPr/>
                </p:nvSpPr>
                <p:spPr>
                  <a:xfrm>
                    <a:off x="6981347" y="2614931"/>
                    <a:ext cx="474348" cy="474346"/>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293" name="Oval 292">
                    <a:extLst>
                      <a:ext uri="{FF2B5EF4-FFF2-40B4-BE49-F238E27FC236}">
                        <a16:creationId xmlns:a16="http://schemas.microsoft.com/office/drawing/2014/main" id="{A94A60DF-886F-4AB7-91D2-8DF1B32AD824}"/>
                      </a:ext>
                    </a:extLst>
                  </p:cNvPr>
                  <p:cNvSpPr/>
                  <p:nvPr/>
                </p:nvSpPr>
                <p:spPr>
                  <a:xfrm>
                    <a:off x="7014263" y="2647847"/>
                    <a:ext cx="408516" cy="408514"/>
                  </a:xfrm>
                  <a:prstGeom prst="ellipse">
                    <a:avLst/>
                  </a:prstGeom>
                  <a:noFill/>
                  <a:ln w="12700">
                    <a:solidFill>
                      <a:srgbClr val="8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a:solidFill>
                        <a:schemeClr val="bg1">
                          <a:lumMod val="95000"/>
                        </a:schemeClr>
                      </a:solidFill>
                      <a:latin typeface="Arial"/>
                    </a:endParaRPr>
                  </a:p>
                </p:txBody>
              </p:sp>
            </p:grpSp>
            <p:sp>
              <p:nvSpPr>
                <p:cNvPr id="258" name="TextBox 257">
                  <a:extLst>
                    <a:ext uri="{FF2B5EF4-FFF2-40B4-BE49-F238E27FC236}">
                      <a16:creationId xmlns:a16="http://schemas.microsoft.com/office/drawing/2014/main" id="{724F57DE-B016-407D-8616-E4944A1C0D21}"/>
                    </a:ext>
                  </a:extLst>
                </p:cNvPr>
                <p:cNvSpPr txBox="1"/>
                <p:nvPr/>
              </p:nvSpPr>
              <p:spPr>
                <a:xfrm>
                  <a:off x="6241946" y="3933304"/>
                  <a:ext cx="1250086" cy="275044"/>
                </a:xfrm>
                <a:prstGeom prst="rect">
                  <a:avLst/>
                </a:prstGeom>
                <a:noFill/>
              </p:spPr>
              <p:txBody>
                <a:bodyPr wrap="square" lIns="59252" tIns="29626" rIns="59252" bIns="29626" rtlCol="0" anchor="ctr">
                  <a:spAutoFit/>
                </a:bodyPr>
                <a:lstStyle/>
                <a:p>
                  <a:pPr defTabSz="1828480">
                    <a:lnSpc>
                      <a:spcPct val="95000"/>
                    </a:lnSpc>
                  </a:pPr>
                  <a:r>
                    <a:rPr lang="en-US" sz="1400" cap="all" dirty="0">
                      <a:solidFill>
                        <a:schemeClr val="bg1">
                          <a:lumMod val="95000"/>
                        </a:schemeClr>
                      </a:solidFill>
                      <a:latin typeface="Arial"/>
                    </a:rPr>
                    <a:t>network</a:t>
                  </a:r>
                </a:p>
              </p:txBody>
            </p:sp>
            <p:cxnSp>
              <p:nvCxnSpPr>
                <p:cNvPr id="259" name="Straight Connector 258">
                  <a:extLst>
                    <a:ext uri="{FF2B5EF4-FFF2-40B4-BE49-F238E27FC236}">
                      <a16:creationId xmlns:a16="http://schemas.microsoft.com/office/drawing/2014/main" id="{D864FD22-CFFD-4A82-94CD-3FBFBD8CD069}"/>
                    </a:ext>
                  </a:extLst>
                </p:cNvPr>
                <p:cNvCxnSpPr>
                  <a:cxnSpLocks/>
                </p:cNvCxnSpPr>
                <p:nvPr/>
              </p:nvCxnSpPr>
              <p:spPr>
                <a:xfrm>
                  <a:off x="6849311" y="3746615"/>
                  <a:ext cx="0" cy="180863"/>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60" name="Freeform 9">
                  <a:extLst>
                    <a:ext uri="{FF2B5EF4-FFF2-40B4-BE49-F238E27FC236}">
                      <a16:creationId xmlns:a16="http://schemas.microsoft.com/office/drawing/2014/main" id="{9A739ED7-4110-4705-88F1-0D1680CAC42B}"/>
                    </a:ext>
                  </a:extLst>
                </p:cNvPr>
                <p:cNvSpPr>
                  <a:spLocks noEditPoints="1"/>
                </p:cNvSpPr>
                <p:nvPr/>
              </p:nvSpPr>
              <p:spPr bwMode="auto">
                <a:xfrm>
                  <a:off x="7947084" y="2069279"/>
                  <a:ext cx="316106" cy="201049"/>
                </a:xfrm>
                <a:custGeom>
                  <a:avLst/>
                  <a:gdLst>
                    <a:gd name="T0" fmla="*/ 779 w 1554"/>
                    <a:gd name="T1" fmla="*/ 987 h 987"/>
                    <a:gd name="T2" fmla="*/ 96 w 1554"/>
                    <a:gd name="T3" fmla="*/ 832 h 987"/>
                    <a:gd name="T4" fmla="*/ 0 w 1554"/>
                    <a:gd name="T5" fmla="*/ 629 h 987"/>
                    <a:gd name="T6" fmla="*/ 249 w 1554"/>
                    <a:gd name="T7" fmla="*/ 354 h 987"/>
                    <a:gd name="T8" fmla="*/ 497 w 1554"/>
                    <a:gd name="T9" fmla="*/ 157 h 987"/>
                    <a:gd name="T10" fmla="*/ 585 w 1554"/>
                    <a:gd name="T11" fmla="*/ 172 h 987"/>
                    <a:gd name="T12" fmla="*/ 936 w 1554"/>
                    <a:gd name="T13" fmla="*/ 0 h 987"/>
                    <a:gd name="T14" fmla="*/ 1346 w 1554"/>
                    <a:gd name="T15" fmla="*/ 351 h 987"/>
                    <a:gd name="T16" fmla="*/ 1554 w 1554"/>
                    <a:gd name="T17" fmla="*/ 626 h 987"/>
                    <a:gd name="T18" fmla="*/ 1351 w 1554"/>
                    <a:gd name="T19" fmla="*/ 899 h 987"/>
                    <a:gd name="T20" fmla="*/ 779 w 1554"/>
                    <a:gd name="T21" fmla="*/ 987 h 987"/>
                    <a:gd name="T22" fmla="*/ 497 w 1554"/>
                    <a:gd name="T23" fmla="*/ 261 h 987"/>
                    <a:gd name="T24" fmla="*/ 350 w 1554"/>
                    <a:gd name="T25" fmla="*/ 388 h 987"/>
                    <a:gd name="T26" fmla="*/ 350 w 1554"/>
                    <a:gd name="T27" fmla="*/ 396 h 987"/>
                    <a:gd name="T28" fmla="*/ 355 w 1554"/>
                    <a:gd name="T29" fmla="*/ 450 h 987"/>
                    <a:gd name="T30" fmla="*/ 301 w 1554"/>
                    <a:gd name="T31" fmla="*/ 452 h 987"/>
                    <a:gd name="T32" fmla="*/ 104 w 1554"/>
                    <a:gd name="T33" fmla="*/ 629 h 987"/>
                    <a:gd name="T34" fmla="*/ 165 w 1554"/>
                    <a:gd name="T35" fmla="*/ 753 h 987"/>
                    <a:gd name="T36" fmla="*/ 168 w 1554"/>
                    <a:gd name="T37" fmla="*/ 756 h 987"/>
                    <a:gd name="T38" fmla="*/ 779 w 1554"/>
                    <a:gd name="T39" fmla="*/ 883 h 987"/>
                    <a:gd name="T40" fmla="*/ 1312 w 1554"/>
                    <a:gd name="T41" fmla="*/ 802 h 987"/>
                    <a:gd name="T42" fmla="*/ 1316 w 1554"/>
                    <a:gd name="T43" fmla="*/ 801 h 987"/>
                    <a:gd name="T44" fmla="*/ 1449 w 1554"/>
                    <a:gd name="T45" fmla="*/ 626 h 987"/>
                    <a:gd name="T46" fmla="*/ 1283 w 1554"/>
                    <a:gd name="T47" fmla="*/ 443 h 987"/>
                    <a:gd name="T48" fmla="*/ 1233 w 1554"/>
                    <a:gd name="T49" fmla="*/ 434 h 987"/>
                    <a:gd name="T50" fmla="*/ 1240 w 1554"/>
                    <a:gd name="T51" fmla="*/ 384 h 987"/>
                    <a:gd name="T52" fmla="*/ 1242 w 1554"/>
                    <a:gd name="T53" fmla="*/ 357 h 987"/>
                    <a:gd name="T54" fmla="*/ 936 w 1554"/>
                    <a:gd name="T55" fmla="*/ 105 h 987"/>
                    <a:gd name="T56" fmla="*/ 653 w 1554"/>
                    <a:gd name="T57" fmla="*/ 262 h 987"/>
                    <a:gd name="T58" fmla="*/ 628 w 1554"/>
                    <a:gd name="T59" fmla="*/ 312 h 987"/>
                    <a:gd name="T60" fmla="*/ 580 w 1554"/>
                    <a:gd name="T61" fmla="*/ 284 h 987"/>
                    <a:gd name="T62" fmla="*/ 497 w 1554"/>
                    <a:gd name="T63" fmla="*/ 26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4" h="987">
                      <a:moveTo>
                        <a:pt x="779" y="987"/>
                      </a:moveTo>
                      <a:cubicBezTo>
                        <a:pt x="461" y="987"/>
                        <a:pt x="194" y="926"/>
                        <a:pt x="96" y="832"/>
                      </a:cubicBezTo>
                      <a:cubicBezTo>
                        <a:pt x="34" y="778"/>
                        <a:pt x="0" y="706"/>
                        <a:pt x="0" y="629"/>
                      </a:cubicBezTo>
                      <a:cubicBezTo>
                        <a:pt x="0" y="494"/>
                        <a:pt x="106" y="381"/>
                        <a:pt x="249" y="354"/>
                      </a:cubicBezTo>
                      <a:cubicBezTo>
                        <a:pt x="267" y="243"/>
                        <a:pt x="371" y="157"/>
                        <a:pt x="497" y="157"/>
                      </a:cubicBezTo>
                      <a:cubicBezTo>
                        <a:pt x="527" y="157"/>
                        <a:pt x="557" y="162"/>
                        <a:pt x="585" y="172"/>
                      </a:cubicBezTo>
                      <a:cubicBezTo>
                        <a:pt x="659" y="66"/>
                        <a:pt x="791" y="0"/>
                        <a:pt x="936" y="0"/>
                      </a:cubicBezTo>
                      <a:cubicBezTo>
                        <a:pt x="1160" y="0"/>
                        <a:pt x="1343" y="157"/>
                        <a:pt x="1346" y="351"/>
                      </a:cubicBezTo>
                      <a:cubicBezTo>
                        <a:pt x="1469" y="391"/>
                        <a:pt x="1554" y="501"/>
                        <a:pt x="1554" y="626"/>
                      </a:cubicBezTo>
                      <a:cubicBezTo>
                        <a:pt x="1554" y="747"/>
                        <a:pt x="1472" y="857"/>
                        <a:pt x="1351" y="899"/>
                      </a:cubicBezTo>
                      <a:cubicBezTo>
                        <a:pt x="1218" y="954"/>
                        <a:pt x="1004" y="987"/>
                        <a:pt x="779" y="987"/>
                      </a:cubicBezTo>
                      <a:close/>
                      <a:moveTo>
                        <a:pt x="497" y="261"/>
                      </a:moveTo>
                      <a:cubicBezTo>
                        <a:pt x="416" y="261"/>
                        <a:pt x="350" y="318"/>
                        <a:pt x="350" y="388"/>
                      </a:cubicBezTo>
                      <a:cubicBezTo>
                        <a:pt x="350" y="391"/>
                        <a:pt x="350" y="394"/>
                        <a:pt x="350" y="396"/>
                      </a:cubicBezTo>
                      <a:cubicBezTo>
                        <a:pt x="355" y="450"/>
                        <a:pt x="355" y="450"/>
                        <a:pt x="355" y="450"/>
                      </a:cubicBezTo>
                      <a:cubicBezTo>
                        <a:pt x="301" y="452"/>
                        <a:pt x="301" y="452"/>
                        <a:pt x="301" y="452"/>
                      </a:cubicBezTo>
                      <a:cubicBezTo>
                        <a:pt x="191" y="458"/>
                        <a:pt x="104" y="535"/>
                        <a:pt x="104" y="629"/>
                      </a:cubicBezTo>
                      <a:cubicBezTo>
                        <a:pt x="104" y="676"/>
                        <a:pt x="126" y="720"/>
                        <a:pt x="165" y="753"/>
                      </a:cubicBezTo>
                      <a:cubicBezTo>
                        <a:pt x="168" y="756"/>
                        <a:pt x="168" y="756"/>
                        <a:pt x="168" y="756"/>
                      </a:cubicBezTo>
                      <a:cubicBezTo>
                        <a:pt x="232" y="819"/>
                        <a:pt x="462" y="883"/>
                        <a:pt x="779" y="883"/>
                      </a:cubicBezTo>
                      <a:cubicBezTo>
                        <a:pt x="992" y="883"/>
                        <a:pt x="1192" y="852"/>
                        <a:pt x="1312" y="802"/>
                      </a:cubicBezTo>
                      <a:cubicBezTo>
                        <a:pt x="1316" y="801"/>
                        <a:pt x="1316" y="801"/>
                        <a:pt x="1316" y="801"/>
                      </a:cubicBezTo>
                      <a:cubicBezTo>
                        <a:pt x="1396" y="774"/>
                        <a:pt x="1449" y="703"/>
                        <a:pt x="1449" y="626"/>
                      </a:cubicBezTo>
                      <a:cubicBezTo>
                        <a:pt x="1449" y="537"/>
                        <a:pt x="1379" y="460"/>
                        <a:pt x="1283" y="443"/>
                      </a:cubicBezTo>
                      <a:cubicBezTo>
                        <a:pt x="1233" y="434"/>
                        <a:pt x="1233" y="434"/>
                        <a:pt x="1233" y="434"/>
                      </a:cubicBezTo>
                      <a:cubicBezTo>
                        <a:pt x="1240" y="384"/>
                        <a:pt x="1240" y="384"/>
                        <a:pt x="1240" y="384"/>
                      </a:cubicBezTo>
                      <a:cubicBezTo>
                        <a:pt x="1242" y="376"/>
                        <a:pt x="1242" y="366"/>
                        <a:pt x="1242" y="357"/>
                      </a:cubicBezTo>
                      <a:cubicBezTo>
                        <a:pt x="1242" y="218"/>
                        <a:pt x="1105" y="105"/>
                        <a:pt x="936" y="105"/>
                      </a:cubicBezTo>
                      <a:cubicBezTo>
                        <a:pt x="812" y="105"/>
                        <a:pt x="700" y="166"/>
                        <a:pt x="653" y="262"/>
                      </a:cubicBezTo>
                      <a:cubicBezTo>
                        <a:pt x="628" y="312"/>
                        <a:pt x="628" y="312"/>
                        <a:pt x="628" y="312"/>
                      </a:cubicBezTo>
                      <a:cubicBezTo>
                        <a:pt x="580" y="284"/>
                        <a:pt x="580" y="284"/>
                        <a:pt x="580" y="284"/>
                      </a:cubicBezTo>
                      <a:cubicBezTo>
                        <a:pt x="555" y="269"/>
                        <a:pt x="527" y="261"/>
                        <a:pt x="497" y="261"/>
                      </a:cubicBezTo>
                      <a:close/>
                    </a:path>
                  </a:pathLst>
                </a:custGeom>
                <a:solidFill>
                  <a:schemeClr val="bg1"/>
                </a:solidFill>
                <a:ln>
                  <a:noFill/>
                </a:ln>
              </p:spPr>
              <p:txBody>
                <a:bodyPr vert="horz" wrap="square" lIns="182880" tIns="91440" rIns="182880" bIns="91440" numCol="1" anchor="t" anchorCtr="0" compatLnSpc="1">
                  <a:prstTxWarp prst="textNoShape">
                    <a:avLst/>
                  </a:prstTxWarp>
                </a:bodyPr>
                <a:lstStyle/>
                <a:p>
                  <a:pPr defTabSz="1828480"/>
                  <a:endParaRPr lang="en-US" sz="2000">
                    <a:solidFill>
                      <a:schemeClr val="bg1">
                        <a:lumMod val="95000"/>
                      </a:schemeClr>
                    </a:solidFill>
                    <a:latin typeface="Arial"/>
                  </a:endParaRPr>
                </a:p>
              </p:txBody>
            </p:sp>
            <p:pic>
              <p:nvPicPr>
                <p:cNvPr id="261" name="Picture 260">
                  <a:extLst>
                    <a:ext uri="{FF2B5EF4-FFF2-40B4-BE49-F238E27FC236}">
                      <a16:creationId xmlns:a16="http://schemas.microsoft.com/office/drawing/2014/main" id="{E16D0A4A-9295-4F46-ADFF-7B7DA95D06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61" y="3320000"/>
                  <a:ext cx="247561" cy="218001"/>
                </a:xfrm>
                <a:prstGeom prst="rect">
                  <a:avLst/>
                </a:prstGeom>
              </p:spPr>
            </p:pic>
            <p:pic>
              <p:nvPicPr>
                <p:cNvPr id="262" name="Picture 261">
                  <a:extLst>
                    <a:ext uri="{FF2B5EF4-FFF2-40B4-BE49-F238E27FC236}">
                      <a16:creationId xmlns:a16="http://schemas.microsoft.com/office/drawing/2014/main" id="{E4A37392-6CA7-4E90-BC1E-5136C5DB01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698" y="4599070"/>
                  <a:ext cx="268877" cy="178252"/>
                </a:xfrm>
                <a:prstGeom prst="rect">
                  <a:avLst/>
                </a:prstGeom>
              </p:spPr>
            </p:pic>
            <p:pic>
              <p:nvPicPr>
                <p:cNvPr id="263" name="Picture 262">
                  <a:extLst>
                    <a:ext uri="{FF2B5EF4-FFF2-40B4-BE49-F238E27FC236}">
                      <a16:creationId xmlns:a16="http://schemas.microsoft.com/office/drawing/2014/main" id="{E684EE21-A676-40DC-88E4-B761569D163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1812" b="22807"/>
                <a:stretch/>
              </p:blipFill>
              <p:spPr>
                <a:xfrm>
                  <a:off x="4899374" y="3325454"/>
                  <a:ext cx="319417" cy="207095"/>
                </a:xfrm>
                <a:prstGeom prst="rect">
                  <a:avLst/>
                </a:prstGeom>
              </p:spPr>
            </p:pic>
            <p:pic>
              <p:nvPicPr>
                <p:cNvPr id="264" name="Picture 263">
                  <a:extLst>
                    <a:ext uri="{FF2B5EF4-FFF2-40B4-BE49-F238E27FC236}">
                      <a16:creationId xmlns:a16="http://schemas.microsoft.com/office/drawing/2014/main" id="{4AE2FC6C-2109-4ADB-B923-EAA7478E566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9524" b="27981"/>
                <a:stretch/>
              </p:blipFill>
              <p:spPr>
                <a:xfrm>
                  <a:off x="5422459" y="2039017"/>
                  <a:ext cx="334603" cy="261573"/>
                </a:xfrm>
                <a:prstGeom prst="rect">
                  <a:avLst/>
                </a:prstGeom>
              </p:spPr>
            </p:pic>
            <p:sp>
              <p:nvSpPr>
                <p:cNvPr id="265" name="TextBox 264">
                  <a:extLst>
                    <a:ext uri="{FF2B5EF4-FFF2-40B4-BE49-F238E27FC236}">
                      <a16:creationId xmlns:a16="http://schemas.microsoft.com/office/drawing/2014/main" id="{9E829F2D-E369-480F-8B49-A6E12C72AA4B}"/>
                    </a:ext>
                  </a:extLst>
                </p:cNvPr>
                <p:cNvSpPr txBox="1"/>
                <p:nvPr/>
              </p:nvSpPr>
              <p:spPr>
                <a:xfrm>
                  <a:off x="8533021" y="1579374"/>
                  <a:ext cx="1118981"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Multi-cloud</a:t>
                  </a:r>
                </a:p>
              </p:txBody>
            </p:sp>
            <p:cxnSp>
              <p:nvCxnSpPr>
                <p:cNvPr id="266" name="Straight Connector 265">
                  <a:extLst>
                    <a:ext uri="{FF2B5EF4-FFF2-40B4-BE49-F238E27FC236}">
                      <a16:creationId xmlns:a16="http://schemas.microsoft.com/office/drawing/2014/main" id="{94B51C7D-5042-471F-9EFE-274EA366AF08}"/>
                    </a:ext>
                  </a:extLst>
                </p:cNvPr>
                <p:cNvCxnSpPr>
                  <a:cxnSpLocks/>
                </p:cNvCxnSpPr>
                <p:nvPr/>
              </p:nvCxnSpPr>
              <p:spPr>
                <a:xfrm flipV="1">
                  <a:off x="8285052" y="1826886"/>
                  <a:ext cx="228514" cy="191986"/>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827252A2-CDFA-4542-8C2B-5964BBF8EE68}"/>
                    </a:ext>
                  </a:extLst>
                </p:cNvPr>
                <p:cNvSpPr txBox="1"/>
                <p:nvPr/>
              </p:nvSpPr>
              <p:spPr>
                <a:xfrm flipH="1">
                  <a:off x="3644115" y="1579374"/>
                  <a:ext cx="1521490"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rPr>
                    <a:t>OPEN Ecosystem</a:t>
                  </a:r>
                  <a:endParaRPr lang="en-US" sz="1000" b="0" dirty="0">
                    <a:solidFill>
                      <a:schemeClr val="bg1">
                        <a:lumMod val="95000"/>
                      </a:schemeClr>
                    </a:solidFill>
                    <a:latin typeface="Arial"/>
                  </a:endParaRPr>
                </a:p>
              </p:txBody>
            </p:sp>
            <p:cxnSp>
              <p:nvCxnSpPr>
                <p:cNvPr id="268" name="Straight Connector 267">
                  <a:extLst>
                    <a:ext uri="{FF2B5EF4-FFF2-40B4-BE49-F238E27FC236}">
                      <a16:creationId xmlns:a16="http://schemas.microsoft.com/office/drawing/2014/main" id="{41E1A88C-EF44-4841-9A91-DA42EB28874A}"/>
                    </a:ext>
                  </a:extLst>
                </p:cNvPr>
                <p:cNvCxnSpPr>
                  <a:cxnSpLocks/>
                </p:cNvCxnSpPr>
                <p:nvPr/>
              </p:nvCxnSpPr>
              <p:spPr>
                <a:xfrm flipH="1" flipV="1">
                  <a:off x="5185061" y="1826886"/>
                  <a:ext cx="228514" cy="191986"/>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524B5F91-0CC0-4BA2-B62F-26985DCB7F00}"/>
                    </a:ext>
                  </a:extLst>
                </p:cNvPr>
                <p:cNvSpPr txBox="1"/>
                <p:nvPr/>
              </p:nvSpPr>
              <p:spPr>
                <a:xfrm>
                  <a:off x="8533021" y="5062085"/>
                  <a:ext cx="560181"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Email</a:t>
                  </a:r>
                </a:p>
              </p:txBody>
            </p:sp>
            <p:cxnSp>
              <p:nvCxnSpPr>
                <p:cNvPr id="270" name="Straight Connector 269">
                  <a:extLst>
                    <a:ext uri="{FF2B5EF4-FFF2-40B4-BE49-F238E27FC236}">
                      <a16:creationId xmlns:a16="http://schemas.microsoft.com/office/drawing/2014/main" id="{298DCC86-FBAF-4D24-9D47-920E7A54A8F4}"/>
                    </a:ext>
                  </a:extLst>
                </p:cNvPr>
                <p:cNvCxnSpPr>
                  <a:cxnSpLocks/>
                </p:cNvCxnSpPr>
                <p:nvPr/>
              </p:nvCxnSpPr>
              <p:spPr>
                <a:xfrm>
                  <a:off x="8285052" y="4836829"/>
                  <a:ext cx="228514" cy="191986"/>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DEA7CD5F-4A4C-4ED0-880C-C26597E776FE}"/>
                    </a:ext>
                  </a:extLst>
                </p:cNvPr>
                <p:cNvSpPr txBox="1"/>
                <p:nvPr/>
              </p:nvSpPr>
              <p:spPr>
                <a:xfrm flipH="1">
                  <a:off x="3803650" y="5062087"/>
                  <a:ext cx="1361956"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Unified access</a:t>
                  </a:r>
                </a:p>
              </p:txBody>
            </p:sp>
            <p:cxnSp>
              <p:nvCxnSpPr>
                <p:cNvPr id="272" name="Straight Connector 271">
                  <a:extLst>
                    <a:ext uri="{FF2B5EF4-FFF2-40B4-BE49-F238E27FC236}">
                      <a16:creationId xmlns:a16="http://schemas.microsoft.com/office/drawing/2014/main" id="{6197F048-72CA-4AC6-B748-B149F8F6C8DD}"/>
                    </a:ext>
                  </a:extLst>
                </p:cNvPr>
                <p:cNvCxnSpPr>
                  <a:cxnSpLocks/>
                </p:cNvCxnSpPr>
                <p:nvPr/>
              </p:nvCxnSpPr>
              <p:spPr>
                <a:xfrm flipH="1">
                  <a:off x="5185061" y="4836829"/>
                  <a:ext cx="228514" cy="191986"/>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589CF1E-8257-440B-B599-1E8EFCA79E24}"/>
                    </a:ext>
                  </a:extLst>
                </p:cNvPr>
                <p:cNvCxnSpPr>
                  <a:cxnSpLocks/>
                </p:cNvCxnSpPr>
                <p:nvPr/>
              </p:nvCxnSpPr>
              <p:spPr>
                <a:xfrm flipH="1">
                  <a:off x="4572004" y="3429001"/>
                  <a:ext cx="258565" cy="0"/>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F3ADEE9-F278-4ABD-B37D-CD9903BBBAD4}"/>
                    </a:ext>
                  </a:extLst>
                </p:cNvPr>
                <p:cNvSpPr txBox="1"/>
                <p:nvPr/>
              </p:nvSpPr>
              <p:spPr>
                <a:xfrm flipH="1">
                  <a:off x="3357196" y="3321881"/>
                  <a:ext cx="1167852"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endpoint</a:t>
                  </a:r>
                </a:p>
              </p:txBody>
            </p:sp>
            <p:cxnSp>
              <p:nvCxnSpPr>
                <p:cNvPr id="275" name="Straight Connector 274">
                  <a:extLst>
                    <a:ext uri="{FF2B5EF4-FFF2-40B4-BE49-F238E27FC236}">
                      <a16:creationId xmlns:a16="http://schemas.microsoft.com/office/drawing/2014/main" id="{36CC8199-A11E-47B2-AA32-9BF6FA8AED9E}"/>
                    </a:ext>
                  </a:extLst>
                </p:cNvPr>
                <p:cNvCxnSpPr>
                  <a:cxnSpLocks/>
                </p:cNvCxnSpPr>
                <p:nvPr/>
              </p:nvCxnSpPr>
              <p:spPr>
                <a:xfrm>
                  <a:off x="8868056" y="3429001"/>
                  <a:ext cx="258565" cy="0"/>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FEFAB7F-351B-4B2A-BA30-B6B183FBB8C9}"/>
                    </a:ext>
                  </a:extLst>
                </p:cNvPr>
                <p:cNvSpPr txBox="1"/>
                <p:nvPr/>
              </p:nvSpPr>
              <p:spPr>
                <a:xfrm>
                  <a:off x="9173577" y="3321880"/>
                  <a:ext cx="894592"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Web apps</a:t>
                  </a:r>
                </a:p>
              </p:txBody>
            </p:sp>
            <p:grpSp>
              <p:nvGrpSpPr>
                <p:cNvPr id="277" name="Group 276">
                  <a:extLst>
                    <a:ext uri="{FF2B5EF4-FFF2-40B4-BE49-F238E27FC236}">
                      <a16:creationId xmlns:a16="http://schemas.microsoft.com/office/drawing/2014/main" id="{3B79B895-93BB-4399-8777-D07615199B59}"/>
                    </a:ext>
                  </a:extLst>
                </p:cNvPr>
                <p:cNvGrpSpPr/>
                <p:nvPr/>
              </p:nvGrpSpPr>
              <p:grpSpPr>
                <a:xfrm>
                  <a:off x="6537899" y="5047383"/>
                  <a:ext cx="622838" cy="622834"/>
                  <a:chOff x="5817636" y="1955196"/>
                  <a:chExt cx="556725" cy="556722"/>
                </a:xfrm>
              </p:grpSpPr>
              <p:sp useBgFill="1">
                <p:nvSpPr>
                  <p:cNvPr id="288" name="Oval 287">
                    <a:extLst>
                      <a:ext uri="{FF2B5EF4-FFF2-40B4-BE49-F238E27FC236}">
                        <a16:creationId xmlns:a16="http://schemas.microsoft.com/office/drawing/2014/main" id="{477644B6-6673-4F38-BF6E-BB9A66C82420}"/>
                      </a:ext>
                    </a:extLst>
                  </p:cNvPr>
                  <p:cNvSpPr/>
                  <p:nvPr/>
                </p:nvSpPr>
                <p:spPr>
                  <a:xfrm>
                    <a:off x="5817639" y="1955196"/>
                    <a:ext cx="556722" cy="556720"/>
                  </a:xfrm>
                  <a:prstGeom prst="ellipse">
                    <a:avLst/>
                  </a:prstGeom>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dirty="0">
                      <a:solidFill>
                        <a:schemeClr val="bg1">
                          <a:lumMod val="95000"/>
                        </a:schemeClr>
                      </a:solidFill>
                      <a:latin typeface="Arial"/>
                    </a:endParaRPr>
                  </a:p>
                </p:txBody>
              </p:sp>
              <p:sp>
                <p:nvSpPr>
                  <p:cNvPr id="289" name="Oval 288">
                    <a:extLst>
                      <a:ext uri="{FF2B5EF4-FFF2-40B4-BE49-F238E27FC236}">
                        <a16:creationId xmlns:a16="http://schemas.microsoft.com/office/drawing/2014/main" id="{5F19AA73-48D3-42C2-9FD5-06522318D4CF}"/>
                      </a:ext>
                    </a:extLst>
                  </p:cNvPr>
                  <p:cNvSpPr/>
                  <p:nvPr/>
                </p:nvSpPr>
                <p:spPr>
                  <a:xfrm>
                    <a:off x="5817636" y="1955198"/>
                    <a:ext cx="556722" cy="556720"/>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290" name="Oval 289">
                    <a:extLst>
                      <a:ext uri="{FF2B5EF4-FFF2-40B4-BE49-F238E27FC236}">
                        <a16:creationId xmlns:a16="http://schemas.microsoft.com/office/drawing/2014/main" id="{E35C6A26-7B75-409E-88C2-B2DDFA7780A7}"/>
                      </a:ext>
                    </a:extLst>
                  </p:cNvPr>
                  <p:cNvSpPr/>
                  <p:nvPr/>
                </p:nvSpPr>
                <p:spPr>
                  <a:xfrm>
                    <a:off x="5817639" y="1955196"/>
                    <a:ext cx="556722" cy="556720"/>
                  </a:xfrm>
                  <a:prstGeom prst="ellipse">
                    <a:avLst/>
                  </a:prstGeom>
                  <a:no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dirty="0">
                      <a:solidFill>
                        <a:schemeClr val="bg1">
                          <a:lumMod val="95000"/>
                        </a:schemeClr>
                      </a:solidFill>
                      <a:latin typeface="Arial"/>
                    </a:endParaRPr>
                  </a:p>
                </p:txBody>
              </p:sp>
            </p:grpSp>
            <p:grpSp>
              <p:nvGrpSpPr>
                <p:cNvPr id="278" name="Group 277">
                  <a:extLst>
                    <a:ext uri="{FF2B5EF4-FFF2-40B4-BE49-F238E27FC236}">
                      <a16:creationId xmlns:a16="http://schemas.microsoft.com/office/drawing/2014/main" id="{4737EA53-D893-4F77-8F56-F4DC1ABE6E28}"/>
                    </a:ext>
                  </a:extLst>
                </p:cNvPr>
                <p:cNvGrpSpPr/>
                <p:nvPr/>
              </p:nvGrpSpPr>
              <p:grpSpPr>
                <a:xfrm>
                  <a:off x="6537889" y="1092221"/>
                  <a:ext cx="622837" cy="622837"/>
                  <a:chOff x="5817637" y="1955192"/>
                  <a:chExt cx="556725" cy="556724"/>
                </a:xfrm>
              </p:grpSpPr>
              <p:sp useBgFill="1">
                <p:nvSpPr>
                  <p:cNvPr id="285" name="Oval 284">
                    <a:extLst>
                      <a:ext uri="{FF2B5EF4-FFF2-40B4-BE49-F238E27FC236}">
                        <a16:creationId xmlns:a16="http://schemas.microsoft.com/office/drawing/2014/main" id="{63D2DB45-A296-4DD7-9C1C-114E48DF7EE5}"/>
                      </a:ext>
                    </a:extLst>
                  </p:cNvPr>
                  <p:cNvSpPr/>
                  <p:nvPr/>
                </p:nvSpPr>
                <p:spPr>
                  <a:xfrm>
                    <a:off x="5817639" y="1955196"/>
                    <a:ext cx="556722" cy="556720"/>
                  </a:xfrm>
                  <a:prstGeom prst="ellipse">
                    <a:avLst/>
                  </a:prstGeom>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dirty="0">
                      <a:solidFill>
                        <a:schemeClr val="bg1">
                          <a:lumMod val="95000"/>
                        </a:schemeClr>
                      </a:solidFill>
                      <a:latin typeface="Arial"/>
                    </a:endParaRPr>
                  </a:p>
                </p:txBody>
              </p:sp>
              <p:sp>
                <p:nvSpPr>
                  <p:cNvPr id="286" name="Oval 285">
                    <a:extLst>
                      <a:ext uri="{FF2B5EF4-FFF2-40B4-BE49-F238E27FC236}">
                        <a16:creationId xmlns:a16="http://schemas.microsoft.com/office/drawing/2014/main" id="{C69DDA6F-B995-42F5-BBB1-1DBC47BAD3C8}"/>
                      </a:ext>
                    </a:extLst>
                  </p:cNvPr>
                  <p:cNvSpPr/>
                  <p:nvPr/>
                </p:nvSpPr>
                <p:spPr>
                  <a:xfrm>
                    <a:off x="5817637" y="1955192"/>
                    <a:ext cx="556722" cy="556720"/>
                  </a:xfrm>
                  <a:prstGeom prst="ellipse">
                    <a:avLst/>
                  </a:prstGeom>
                  <a:solidFill>
                    <a:srgbClr val="14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480"/>
                    <a:endParaRPr lang="en-US" sz="2000">
                      <a:solidFill>
                        <a:schemeClr val="bg1">
                          <a:lumMod val="95000"/>
                        </a:schemeClr>
                      </a:solidFill>
                      <a:latin typeface="Arial"/>
                    </a:endParaRPr>
                  </a:p>
                </p:txBody>
              </p:sp>
              <p:sp>
                <p:nvSpPr>
                  <p:cNvPr id="287" name="Oval 286">
                    <a:extLst>
                      <a:ext uri="{FF2B5EF4-FFF2-40B4-BE49-F238E27FC236}">
                        <a16:creationId xmlns:a16="http://schemas.microsoft.com/office/drawing/2014/main" id="{95CE1F12-D381-458B-B8B8-F6DF1215413E}"/>
                      </a:ext>
                    </a:extLst>
                  </p:cNvPr>
                  <p:cNvSpPr/>
                  <p:nvPr/>
                </p:nvSpPr>
                <p:spPr>
                  <a:xfrm>
                    <a:off x="5817640" y="1955196"/>
                    <a:ext cx="556722" cy="556720"/>
                  </a:xfrm>
                  <a:prstGeom prst="ellipse">
                    <a:avLst/>
                  </a:prstGeom>
                  <a:no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defTabSz="1828480"/>
                    <a:endParaRPr lang="en-US" sz="2000" dirty="0">
                      <a:solidFill>
                        <a:schemeClr val="bg1">
                          <a:lumMod val="95000"/>
                        </a:schemeClr>
                      </a:solidFill>
                      <a:latin typeface="Arial"/>
                    </a:endParaRPr>
                  </a:p>
                </p:txBody>
              </p:sp>
            </p:grpSp>
            <p:pic>
              <p:nvPicPr>
                <p:cNvPr id="279" name="Picture 278">
                  <a:extLst>
                    <a:ext uri="{FF2B5EF4-FFF2-40B4-BE49-F238E27FC236}">
                      <a16:creationId xmlns:a16="http://schemas.microsoft.com/office/drawing/2014/main" id="{35ACBA14-F8B1-4E18-842D-12D9F26DCE9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8230" b="19245"/>
                <a:stretch/>
              </p:blipFill>
              <p:spPr>
                <a:xfrm>
                  <a:off x="6733117" y="1231428"/>
                  <a:ext cx="232392" cy="344421"/>
                </a:xfrm>
                <a:prstGeom prst="rect">
                  <a:avLst/>
                </a:prstGeom>
              </p:spPr>
            </p:pic>
            <p:pic>
              <p:nvPicPr>
                <p:cNvPr id="280" name="Picture 279">
                  <a:extLst>
                    <a:ext uri="{FF2B5EF4-FFF2-40B4-BE49-F238E27FC236}">
                      <a16:creationId xmlns:a16="http://schemas.microsoft.com/office/drawing/2014/main" id="{86C6ADF1-9699-4F0B-9829-38F673C5BBA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4900"/>
                <a:stretch/>
              </p:blipFill>
              <p:spPr>
                <a:xfrm>
                  <a:off x="6648725" y="5177576"/>
                  <a:ext cx="401176" cy="338626"/>
                </a:xfrm>
                <a:prstGeom prst="rect">
                  <a:avLst/>
                </a:prstGeom>
              </p:spPr>
            </p:pic>
            <p:sp>
              <p:nvSpPr>
                <p:cNvPr id="281" name="TextBox 280">
                  <a:extLst>
                    <a:ext uri="{FF2B5EF4-FFF2-40B4-BE49-F238E27FC236}">
                      <a16:creationId xmlns:a16="http://schemas.microsoft.com/office/drawing/2014/main" id="{62AD272D-44F9-4F55-995E-7B5F382A914E}"/>
                    </a:ext>
                  </a:extLst>
                </p:cNvPr>
                <p:cNvSpPr txBox="1"/>
                <p:nvPr/>
              </p:nvSpPr>
              <p:spPr>
                <a:xfrm>
                  <a:off x="5535699" y="5901648"/>
                  <a:ext cx="2627225"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Advanced threat protection</a:t>
                  </a:r>
                </a:p>
              </p:txBody>
            </p:sp>
            <p:cxnSp>
              <p:nvCxnSpPr>
                <p:cNvPr id="282" name="Straight Connector 281">
                  <a:extLst>
                    <a:ext uri="{FF2B5EF4-FFF2-40B4-BE49-F238E27FC236}">
                      <a16:creationId xmlns:a16="http://schemas.microsoft.com/office/drawing/2014/main" id="{7BEFAB92-867E-4053-9A79-0DDF59577EEE}"/>
                    </a:ext>
                  </a:extLst>
                </p:cNvPr>
                <p:cNvCxnSpPr>
                  <a:cxnSpLocks/>
                </p:cNvCxnSpPr>
                <p:nvPr/>
              </p:nvCxnSpPr>
              <p:spPr>
                <a:xfrm>
                  <a:off x="6849311" y="5670216"/>
                  <a:ext cx="0" cy="180863"/>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C5D0993B-D606-43EB-8200-FA96D0B8F375}"/>
                    </a:ext>
                  </a:extLst>
                </p:cNvPr>
                <p:cNvSpPr txBox="1"/>
                <p:nvPr/>
              </p:nvSpPr>
              <p:spPr>
                <a:xfrm>
                  <a:off x="5796047" y="648210"/>
                  <a:ext cx="2106526" cy="214236"/>
                </a:xfrm>
                <a:prstGeom prst="rect">
                  <a:avLst/>
                </a:prstGeom>
                <a:noFill/>
              </p:spPr>
              <p:txBody>
                <a:bodyPr wrap="square" lIns="59252" tIns="29626" rIns="59252" bIns="29626" rtlCol="0" anchor="ctr">
                  <a:spAutoFit/>
                </a:bodyPr>
                <a:lstStyle>
                  <a:defPPr>
                    <a:defRPr lang="en-US"/>
                  </a:defPPr>
                  <a:lvl1pPr algn="ctr">
                    <a:lnSpc>
                      <a:spcPct val="95000"/>
                    </a:lnSpc>
                    <a:defRPr sz="1200" b="1" cap="all">
                      <a:solidFill>
                        <a:schemeClr val="bg1"/>
                      </a:solidFill>
                    </a:defRPr>
                  </a:lvl1pPr>
                </a:lstStyle>
                <a:p>
                  <a:pPr defTabSz="1828480"/>
                  <a:r>
                    <a:rPr lang="en-US" sz="1000" b="0" dirty="0">
                      <a:solidFill>
                        <a:schemeClr val="bg1">
                          <a:lumMod val="95000"/>
                        </a:schemeClr>
                      </a:solidFill>
                      <a:latin typeface="Arial"/>
                    </a:rPr>
                    <a:t>Management-analytics</a:t>
                  </a:r>
                </a:p>
              </p:txBody>
            </p:sp>
            <p:cxnSp>
              <p:nvCxnSpPr>
                <p:cNvPr id="284" name="Straight Connector 283">
                  <a:extLst>
                    <a:ext uri="{FF2B5EF4-FFF2-40B4-BE49-F238E27FC236}">
                      <a16:creationId xmlns:a16="http://schemas.microsoft.com/office/drawing/2014/main" id="{F323673B-610A-4EF5-B52A-8A4A346DF3A3}"/>
                    </a:ext>
                  </a:extLst>
                </p:cNvPr>
                <p:cNvCxnSpPr>
                  <a:cxnSpLocks/>
                </p:cNvCxnSpPr>
                <p:nvPr/>
              </p:nvCxnSpPr>
              <p:spPr>
                <a:xfrm flipV="1">
                  <a:off x="6849311" y="913021"/>
                  <a:ext cx="0" cy="180863"/>
                </a:xfrm>
                <a:prstGeom prst="line">
                  <a:avLst/>
                </a:prstGeom>
                <a:ln w="12700" cap="rnd">
                  <a:solidFill>
                    <a:schemeClr val="accent3"/>
                  </a:solidFill>
                  <a:round/>
                  <a:headEnd type="oval"/>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p:nvGrpSpPr>
            <p:grpSpPr>
              <a:xfrm>
                <a:off x="7232190" y="4575841"/>
                <a:ext cx="235034" cy="338130"/>
                <a:chOff x="8249035" y="2943220"/>
                <a:chExt cx="274891" cy="395473"/>
              </a:xfrm>
            </p:grpSpPr>
            <p:pic>
              <p:nvPicPr>
                <p:cNvPr id="248" name="Picture 247"/>
                <p:cNvPicPr>
                  <a:picLocks noChangeAspect="1"/>
                </p:cNvPicPr>
                <p:nvPr/>
              </p:nvPicPr>
              <p:blipFill rotWithShape="1">
                <a:blip r:embed="rId11" cstate="print">
                  <a:extLst>
                    <a:ext uri="{28A0092B-C50C-407E-A947-70E740481C1C}">
                      <a14:useLocalDpi xmlns:a14="http://schemas.microsoft.com/office/drawing/2010/main" val="0"/>
                    </a:ext>
                  </a:extLst>
                </a:blip>
                <a:srcRect t="16241" b="18592"/>
                <a:stretch/>
              </p:blipFill>
              <p:spPr>
                <a:xfrm>
                  <a:off x="8277838" y="2943220"/>
                  <a:ext cx="246088" cy="232078"/>
                </a:xfrm>
                <a:prstGeom prst="rect">
                  <a:avLst/>
                </a:prstGeom>
              </p:spPr>
            </p:pic>
            <p:pic>
              <p:nvPicPr>
                <p:cNvPr id="249" name="Picture 2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49035" y="3149105"/>
                  <a:ext cx="273274" cy="189588"/>
                </a:xfrm>
                <a:prstGeom prst="rect">
                  <a:avLst/>
                </a:prstGeom>
              </p:spPr>
            </p:pic>
          </p:grpSp>
        </p:grpSp>
      </p:grpSp>
    </p:spTree>
    <p:extLst>
      <p:ext uri="{BB962C8B-B14F-4D97-AF65-F5344CB8AC3E}">
        <p14:creationId xmlns:p14="http://schemas.microsoft.com/office/powerpoint/2010/main" val="41507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9600" dirty="0">
                <a:solidFill>
                  <a:srgbClr val="FFFFFF"/>
                </a:solidFill>
                <a:latin typeface="微软雅黑" panose="020B0503020204020204" pitchFamily="34" charset="-122"/>
                <a:ea typeface="微软雅黑" panose="020B0503020204020204" pitchFamily="34" charset="-122"/>
                <a:sym typeface="BentonSans Medium"/>
              </a:rPr>
              <a:t>账号安全案例分</a:t>
            </a:r>
            <a:r>
              <a:rPr lang="zh-CN" altLang="en-US" sz="9600" dirty="0" smtClean="0">
                <a:solidFill>
                  <a:srgbClr val="FFFFFF"/>
                </a:solidFill>
                <a:latin typeface="微软雅黑" panose="020B0503020204020204" pitchFamily="34" charset="-122"/>
                <a:ea typeface="微软雅黑" panose="020B0503020204020204" pitchFamily="34" charset="-122"/>
                <a:sym typeface="BentonSans Medium"/>
              </a:rPr>
              <a:t>享</a:t>
            </a:r>
            <a:endParaRPr lang="zh-CN" altLang="en-US" dirty="0"/>
          </a:p>
        </p:txBody>
      </p:sp>
      <p:sp>
        <p:nvSpPr>
          <p:cNvPr id="4" name="Subtitle 3"/>
          <p:cNvSpPr>
            <a:spLocks noGrp="1"/>
          </p:cNvSpPr>
          <p:nvPr>
            <p:ph type="subTitle" idx="1"/>
          </p:nvPr>
        </p:nvSpPr>
        <p:spPr/>
        <p:txBody>
          <a:bodyPr/>
          <a:lstStyle/>
          <a:p>
            <a:r>
              <a:rPr lang="zh-CN" altLang="en-US" sz="5400" dirty="0">
                <a:solidFill>
                  <a:srgbClr val="FFFFFF"/>
                </a:solidFill>
                <a:latin typeface="微软雅黑" panose="020B0503020204020204" pitchFamily="34" charset="-122"/>
                <a:ea typeface="微软雅黑" panose="020B0503020204020204" pitchFamily="34" charset="-122"/>
                <a:sym typeface="BentonSans Medium"/>
              </a:rPr>
              <a:t>邮箱账户莫名其妙被</a:t>
            </a:r>
            <a:r>
              <a:rPr lang="zh-CN" altLang="en-US" sz="5400" dirty="0" smtClean="0">
                <a:solidFill>
                  <a:srgbClr val="FFFFFF"/>
                </a:solidFill>
                <a:latin typeface="微软雅黑" panose="020B0503020204020204" pitchFamily="34" charset="-122"/>
                <a:ea typeface="微软雅黑" panose="020B0503020204020204" pitchFamily="34" charset="-122"/>
                <a:sym typeface="BentonSans Medium"/>
              </a:rPr>
              <a:t>盗</a:t>
            </a:r>
            <a:endParaRPr lang="zh-CN" altLang="en-US" dirty="0"/>
          </a:p>
        </p:txBody>
      </p:sp>
    </p:spTree>
    <p:extLst>
      <p:ext uri="{BB962C8B-B14F-4D97-AF65-F5344CB8AC3E}">
        <p14:creationId xmlns:p14="http://schemas.microsoft.com/office/powerpoint/2010/main" val="265205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435"/>
            <a:ext cx="21674328" cy="2651126"/>
          </a:xfrm>
          <a:prstGeom prst="rect">
            <a:avLst/>
          </a:prstGeom>
        </p:spPr>
        <p:txBody>
          <a:bodyPr/>
          <a:lstStyle/>
          <a:p>
            <a:r>
              <a:rPr lang="zh-CN" altLang="en-US" dirty="0"/>
              <a:t>企业邮箱不断的向内</a:t>
            </a:r>
            <a:r>
              <a:rPr lang="en-US" altLang="zh-CN" dirty="0"/>
              <a:t>/</a:t>
            </a:r>
            <a:r>
              <a:rPr lang="zh-CN" altLang="en-US" dirty="0"/>
              <a:t>向外发送钓鱼邮件和病毒邮件</a:t>
            </a:r>
            <a:endParaRPr lang="en-US" dirty="0"/>
          </a:p>
        </p:txBody>
      </p:sp>
      <p:sp>
        <p:nvSpPr>
          <p:cNvPr id="25" name="Line 32"/>
          <p:cNvSpPr>
            <a:spLocks noChangeShapeType="1"/>
          </p:cNvSpPr>
          <p:nvPr/>
        </p:nvSpPr>
        <p:spPr bwMode="auto">
          <a:xfrm flipV="1">
            <a:off x="2836970"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26" name="TextBox 25"/>
          <p:cNvSpPr txBox="1"/>
          <p:nvPr/>
        </p:nvSpPr>
        <p:spPr>
          <a:xfrm>
            <a:off x="2142947" y="6501158"/>
            <a:ext cx="2890856" cy="1056072"/>
          </a:xfrm>
          <a:prstGeom prst="rect">
            <a:avLst/>
          </a:prstGeom>
          <a:noFill/>
        </p:spPr>
        <p:txBody>
          <a:bodyPr wrap="square" lIns="0" tIns="0" rIns="0" bIns="0" rtlCol="0">
            <a:noAutofit/>
          </a:bodyPr>
          <a:lstStyle/>
          <a:p>
            <a:pPr algn="l" defTabSz="430213">
              <a:lnSpc>
                <a:spcPct val="90000"/>
              </a:lnSpc>
              <a:spcBef>
                <a:spcPts val="1200"/>
              </a:spcBef>
              <a:buSzPct val="100000"/>
            </a:pPr>
            <a:r>
              <a:rPr lang="zh-CN" altLang="en-US" sz="2800" b="1" dirty="0">
                <a:solidFill>
                  <a:schemeClr val="bg1"/>
                </a:solidFill>
                <a:cs typeface="Arial" panose="020B0604020202020204" pitchFamily="34" charset="0"/>
              </a:rPr>
              <a:t>突发大量病毒邮</a:t>
            </a:r>
            <a:r>
              <a:rPr lang="zh-CN" altLang="en-US" sz="2800" b="1" dirty="0" smtClean="0">
                <a:solidFill>
                  <a:schemeClr val="bg1"/>
                </a:solidFill>
                <a:cs typeface="Arial" panose="020B0604020202020204" pitchFamily="34" charset="0"/>
              </a:rPr>
              <a:t>件</a:t>
            </a:r>
            <a:endParaRPr lang="en-US" altLang="zh-CN" sz="2800" b="1" dirty="0">
              <a:solidFill>
                <a:schemeClr val="bg1"/>
              </a:solidFill>
              <a:cs typeface="Arial" panose="020B0604020202020204" pitchFamily="34" charset="0"/>
            </a:endParaRPr>
          </a:p>
          <a:p>
            <a:pPr algn="l" defTabSz="430213">
              <a:lnSpc>
                <a:spcPct val="90000"/>
              </a:lnSpc>
              <a:spcBef>
                <a:spcPts val="600"/>
              </a:spcBef>
              <a:buSzPct val="100000"/>
            </a:pPr>
            <a:r>
              <a:rPr lang="zh-CN" altLang="en-US" sz="2800" dirty="0">
                <a:solidFill>
                  <a:schemeClr val="bg1"/>
                </a:solidFill>
                <a:cs typeface="Arial" panose="020B0604020202020204" pitchFamily="34" charset="0"/>
              </a:rPr>
              <a:t>有内网的账户不断的向内向外发送大量钓鱼邮件及病毒邮件</a:t>
            </a:r>
          </a:p>
        </p:txBody>
      </p:sp>
      <p:cxnSp>
        <p:nvCxnSpPr>
          <p:cNvPr id="11" name="Straight Arrow Connector 10"/>
          <p:cNvCxnSpPr>
            <a:cxnSpLocks/>
          </p:cNvCxnSpPr>
          <p:nvPr/>
        </p:nvCxnSpPr>
        <p:spPr>
          <a:xfrm>
            <a:off x="0" y="4856880"/>
            <a:ext cx="22936200" cy="25872"/>
          </a:xfrm>
          <a:prstGeom prst="straightConnector1">
            <a:avLst/>
          </a:prstGeom>
          <a:ln w="161925">
            <a:solidFill>
              <a:schemeClr val="accent2"/>
            </a:solidFill>
            <a:headEnd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35" name="Oval 33"/>
          <p:cNvSpPr>
            <a:spLocks noChangeArrowheads="1"/>
          </p:cNvSpPr>
          <p:nvPr/>
        </p:nvSpPr>
        <p:spPr bwMode="gray">
          <a:xfrm>
            <a:off x="2726282"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44" name="TextBox 43"/>
          <p:cNvSpPr txBox="1"/>
          <p:nvPr/>
        </p:nvSpPr>
        <p:spPr>
          <a:xfrm>
            <a:off x="1841423"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问题现象</a:t>
            </a:r>
            <a:endParaRPr lang="en-US" sz="2800" dirty="0">
              <a:solidFill>
                <a:schemeClr val="bg1"/>
              </a:solidFill>
              <a:cs typeface="Arial" panose="020B0604020202020204" pitchFamily="34" charset="0"/>
            </a:endParaRPr>
          </a:p>
        </p:txBody>
      </p:sp>
      <p:sp>
        <p:nvSpPr>
          <p:cNvPr id="45" name="Line 32"/>
          <p:cNvSpPr>
            <a:spLocks noChangeShapeType="1"/>
          </p:cNvSpPr>
          <p:nvPr/>
        </p:nvSpPr>
        <p:spPr bwMode="auto">
          <a:xfrm flipV="1">
            <a:off x="6029350"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46" name="TextBox 45"/>
          <p:cNvSpPr txBox="1"/>
          <p:nvPr/>
        </p:nvSpPr>
        <p:spPr>
          <a:xfrm>
            <a:off x="5562293" y="6501158"/>
            <a:ext cx="2802458" cy="1154714"/>
          </a:xfrm>
          <a:prstGeom prst="rect">
            <a:avLst/>
          </a:prstGeom>
          <a:noFill/>
        </p:spPr>
        <p:txBody>
          <a:bodyPr wrap="square" lIns="0" tIns="0" rIns="0" bIns="0" rtlCol="0">
            <a:noAutofit/>
          </a:bodyPr>
          <a:lstStyle/>
          <a:p>
            <a:pPr algn="l" defTabSz="860426">
              <a:lnSpc>
                <a:spcPct val="90000"/>
              </a:lnSpc>
              <a:spcBef>
                <a:spcPts val="1200"/>
              </a:spcBef>
              <a:buSzPct val="100000"/>
            </a:pPr>
            <a:r>
              <a:rPr lang="zh-CN" altLang="en-US" sz="2800" b="1" dirty="0">
                <a:solidFill>
                  <a:schemeClr val="bg1"/>
                </a:solidFill>
                <a:cs typeface="Arial" panose="020B0604020202020204" pitchFamily="34" charset="0"/>
              </a:rPr>
              <a:t>查看服务器日志</a:t>
            </a:r>
          </a:p>
          <a:p>
            <a:pPr algn="l" defTabSz="860426">
              <a:lnSpc>
                <a:spcPct val="90000"/>
              </a:lnSpc>
              <a:spcBef>
                <a:spcPts val="1200"/>
              </a:spcBef>
              <a:buSzPct val="100000"/>
            </a:pPr>
            <a:r>
              <a:rPr lang="zh-CN" altLang="en-US" sz="2800" dirty="0">
                <a:solidFill>
                  <a:schemeClr val="bg1"/>
                </a:solidFill>
                <a:cs typeface="Arial" panose="020B0604020202020204" pitchFamily="34" charset="0"/>
              </a:rPr>
              <a:t>查询系统日志发现同一个公网地址大量认证失败信息及认证成功信息</a:t>
            </a:r>
          </a:p>
        </p:txBody>
      </p:sp>
      <p:sp>
        <p:nvSpPr>
          <p:cNvPr id="47" name="Oval 33"/>
          <p:cNvSpPr>
            <a:spLocks noChangeArrowheads="1"/>
          </p:cNvSpPr>
          <p:nvPr/>
        </p:nvSpPr>
        <p:spPr bwMode="gray">
          <a:xfrm>
            <a:off x="5918662"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48" name="TextBox 47"/>
          <p:cNvSpPr txBox="1"/>
          <p:nvPr/>
        </p:nvSpPr>
        <p:spPr>
          <a:xfrm>
            <a:off x="5033803"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分析问题</a:t>
            </a:r>
            <a:endParaRPr lang="en-US" sz="2800" dirty="0">
              <a:solidFill>
                <a:schemeClr val="bg1"/>
              </a:solidFill>
              <a:cs typeface="Arial" panose="020B0604020202020204" pitchFamily="34" charset="0"/>
            </a:endParaRPr>
          </a:p>
        </p:txBody>
      </p:sp>
      <p:sp>
        <p:nvSpPr>
          <p:cNvPr id="49" name="Line 32"/>
          <p:cNvSpPr>
            <a:spLocks noChangeShapeType="1"/>
          </p:cNvSpPr>
          <p:nvPr/>
        </p:nvSpPr>
        <p:spPr bwMode="auto">
          <a:xfrm flipV="1">
            <a:off x="9217010"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50" name="TextBox 49"/>
          <p:cNvSpPr txBox="1"/>
          <p:nvPr/>
        </p:nvSpPr>
        <p:spPr>
          <a:xfrm>
            <a:off x="8551967" y="6501158"/>
            <a:ext cx="3158120" cy="1056072"/>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smtClean="0">
                <a:solidFill>
                  <a:schemeClr val="bg1"/>
                </a:solidFill>
                <a:cs typeface="Arial" panose="020B0604020202020204" pitchFamily="34" charset="0"/>
              </a:rPr>
              <a:t>限制频率</a:t>
            </a:r>
            <a:r>
              <a:rPr lang="en-US" altLang="zh-CN" sz="2800" b="1" dirty="0" smtClean="0">
                <a:solidFill>
                  <a:schemeClr val="bg1"/>
                </a:solidFill>
                <a:cs typeface="Arial" panose="020B0604020202020204" pitchFamily="34" charset="0"/>
              </a:rPr>
              <a:t>+</a:t>
            </a:r>
            <a:r>
              <a:rPr lang="zh-CN" altLang="en-US" sz="2800" b="1" dirty="0" smtClean="0">
                <a:solidFill>
                  <a:schemeClr val="bg1"/>
                </a:solidFill>
                <a:cs typeface="Arial" panose="020B0604020202020204" pitchFamily="34" charset="0"/>
              </a:rPr>
              <a:t>改动账号</a:t>
            </a:r>
            <a:endParaRPr lang="en-US" sz="2800" b="1" dirty="0">
              <a:solidFill>
                <a:schemeClr val="bg1"/>
              </a:solidFill>
              <a:cs typeface="Arial" panose="020B0604020202020204" pitchFamily="34" charset="0"/>
            </a:endParaRPr>
          </a:p>
          <a:p>
            <a:pPr algn="l" defTabSz="860426">
              <a:lnSpc>
                <a:spcPct val="90000"/>
              </a:lnSpc>
              <a:spcBef>
                <a:spcPts val="1200"/>
              </a:spcBef>
              <a:buSzPct val="100000"/>
            </a:pPr>
            <a:r>
              <a:rPr lang="zh-CN" altLang="en-US" sz="2800" dirty="0">
                <a:solidFill>
                  <a:schemeClr val="bg1"/>
                </a:solidFill>
                <a:cs typeface="Arial" panose="020B0604020202020204" pitchFamily="34" charset="0"/>
              </a:rPr>
              <a:t>设置连接服务器的频率</a:t>
            </a:r>
            <a:r>
              <a:rPr lang="en-US" altLang="zh-CN" sz="2800" dirty="0">
                <a:solidFill>
                  <a:schemeClr val="bg1"/>
                </a:solidFill>
                <a:cs typeface="Arial" panose="020B0604020202020204" pitchFamily="34" charset="0"/>
              </a:rPr>
              <a:t>+</a:t>
            </a:r>
            <a:r>
              <a:rPr lang="zh-CN" altLang="en-US" sz="2800" dirty="0">
                <a:solidFill>
                  <a:schemeClr val="bg1"/>
                </a:solidFill>
                <a:cs typeface="Arial" panose="020B0604020202020204" pitchFamily="34" charset="0"/>
              </a:rPr>
              <a:t>修改邮箱账号密</a:t>
            </a:r>
            <a:r>
              <a:rPr lang="zh-CN" altLang="en-US" sz="2800" dirty="0" smtClean="0">
                <a:solidFill>
                  <a:schemeClr val="bg1"/>
                </a:solidFill>
                <a:cs typeface="Arial" panose="020B0604020202020204" pitchFamily="34" charset="0"/>
              </a:rPr>
              <a:t>码。</a:t>
            </a:r>
            <a:endParaRPr lang="en-US" sz="2800" dirty="0">
              <a:solidFill>
                <a:schemeClr val="bg1"/>
              </a:solidFill>
              <a:cs typeface="Arial" panose="020B0604020202020204" pitchFamily="34" charset="0"/>
            </a:endParaRPr>
          </a:p>
        </p:txBody>
      </p:sp>
      <p:sp>
        <p:nvSpPr>
          <p:cNvPr id="51" name="Oval 33"/>
          <p:cNvSpPr>
            <a:spLocks noChangeArrowheads="1"/>
          </p:cNvSpPr>
          <p:nvPr/>
        </p:nvSpPr>
        <p:spPr bwMode="gray">
          <a:xfrm>
            <a:off x="9106322"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52" name="TextBox 51"/>
          <p:cNvSpPr txBox="1"/>
          <p:nvPr/>
        </p:nvSpPr>
        <p:spPr>
          <a:xfrm>
            <a:off x="8221463"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采取措施</a:t>
            </a:r>
            <a:endParaRPr lang="en-US" sz="2800" dirty="0">
              <a:solidFill>
                <a:schemeClr val="bg1"/>
              </a:solidFill>
              <a:cs typeface="Arial" panose="020B0604020202020204" pitchFamily="34" charset="0"/>
            </a:endParaRPr>
          </a:p>
        </p:txBody>
      </p:sp>
      <p:sp>
        <p:nvSpPr>
          <p:cNvPr id="53" name="Line 32"/>
          <p:cNvSpPr>
            <a:spLocks noChangeShapeType="1"/>
          </p:cNvSpPr>
          <p:nvPr/>
        </p:nvSpPr>
        <p:spPr bwMode="auto">
          <a:xfrm flipV="1">
            <a:off x="12409390"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54" name="TextBox 53"/>
          <p:cNvSpPr txBox="1"/>
          <p:nvPr/>
        </p:nvSpPr>
        <p:spPr>
          <a:xfrm>
            <a:off x="11969878" y="6501158"/>
            <a:ext cx="2856596" cy="2777774"/>
          </a:xfrm>
          <a:prstGeom prst="rect">
            <a:avLst/>
          </a:prstGeom>
          <a:noFill/>
        </p:spPr>
        <p:txBody>
          <a:bodyPr wrap="square" lIns="0" tIns="0" rIns="0" bIns="0" rtlCol="0">
            <a:noAutofit/>
          </a:bodyPr>
          <a:lstStyle/>
          <a:p>
            <a:pPr algn="l" defTabSz="860426">
              <a:lnSpc>
                <a:spcPct val="90000"/>
              </a:lnSpc>
              <a:spcBef>
                <a:spcPts val="1200"/>
              </a:spcBef>
              <a:buSzPct val="100000"/>
            </a:pPr>
            <a:r>
              <a:rPr lang="zh-CN" altLang="en-US" sz="2800" b="1" dirty="0" smtClean="0">
                <a:solidFill>
                  <a:schemeClr val="bg1"/>
                </a:solidFill>
                <a:cs typeface="Arial" panose="020B0604020202020204" pitchFamily="34" charset="0"/>
              </a:rPr>
              <a:t>仍有蹊跷</a:t>
            </a:r>
            <a:endParaRPr lang="en-US" sz="2800" b="1" dirty="0">
              <a:solidFill>
                <a:schemeClr val="bg1"/>
              </a:solidFill>
              <a:cs typeface="Arial" panose="020B0604020202020204" pitchFamily="34" charset="0"/>
            </a:endParaRPr>
          </a:p>
          <a:p>
            <a:pPr algn="l" defTabSz="860426">
              <a:lnSpc>
                <a:spcPct val="90000"/>
              </a:lnSpc>
              <a:spcBef>
                <a:spcPts val="1200"/>
              </a:spcBef>
              <a:buSzPct val="100000"/>
            </a:pPr>
            <a:r>
              <a:rPr lang="zh-CN" altLang="en-US" sz="2800" dirty="0">
                <a:solidFill>
                  <a:schemeClr val="bg1"/>
                </a:solidFill>
                <a:cs typeface="Arial" panose="020B0604020202020204" pitchFamily="34" charset="0"/>
              </a:rPr>
              <a:t>仍存在公网地址认证失败，均已被自动隔离，但仍不断有新的账号发送恶意邮件</a:t>
            </a:r>
            <a:endParaRPr lang="en-US" sz="2800" dirty="0">
              <a:solidFill>
                <a:schemeClr val="bg1"/>
              </a:solidFill>
              <a:cs typeface="Arial" panose="020B0604020202020204" pitchFamily="34" charset="0"/>
            </a:endParaRPr>
          </a:p>
        </p:txBody>
      </p:sp>
      <p:sp>
        <p:nvSpPr>
          <p:cNvPr id="55" name="Oval 33"/>
          <p:cNvSpPr>
            <a:spLocks noChangeArrowheads="1"/>
          </p:cNvSpPr>
          <p:nvPr/>
        </p:nvSpPr>
        <p:spPr bwMode="gray">
          <a:xfrm>
            <a:off x="12298702"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56" name="TextBox 55"/>
          <p:cNvSpPr txBox="1"/>
          <p:nvPr/>
        </p:nvSpPr>
        <p:spPr>
          <a:xfrm>
            <a:off x="11413843"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问题依旧</a:t>
            </a:r>
            <a:endParaRPr lang="en-US" sz="2800" dirty="0">
              <a:solidFill>
                <a:schemeClr val="bg1"/>
              </a:solidFill>
              <a:cs typeface="Arial" panose="020B0604020202020204" pitchFamily="34" charset="0"/>
            </a:endParaRPr>
          </a:p>
        </p:txBody>
      </p:sp>
      <p:sp>
        <p:nvSpPr>
          <p:cNvPr id="57" name="Line 32"/>
          <p:cNvSpPr>
            <a:spLocks noChangeShapeType="1"/>
          </p:cNvSpPr>
          <p:nvPr/>
        </p:nvSpPr>
        <p:spPr bwMode="auto">
          <a:xfrm flipV="1">
            <a:off x="15658358"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58" name="TextBox 57"/>
          <p:cNvSpPr txBox="1"/>
          <p:nvPr/>
        </p:nvSpPr>
        <p:spPr>
          <a:xfrm>
            <a:off x="15315214" y="6501158"/>
            <a:ext cx="2856596" cy="2960654"/>
          </a:xfrm>
          <a:prstGeom prst="rect">
            <a:avLst/>
          </a:prstGeom>
          <a:noFill/>
        </p:spPr>
        <p:txBody>
          <a:bodyPr wrap="square" lIns="0" tIns="0" rIns="0" bIns="0" rtlCol="0">
            <a:noAutofit/>
          </a:bodyPr>
          <a:lstStyle/>
          <a:p>
            <a:pPr algn="l" defTabSz="860426">
              <a:lnSpc>
                <a:spcPct val="90000"/>
              </a:lnSpc>
              <a:spcBef>
                <a:spcPts val="1200"/>
              </a:spcBef>
              <a:buSzPct val="100000"/>
            </a:pPr>
            <a:r>
              <a:rPr lang="zh-CN" altLang="en-US" sz="2800" b="1" dirty="0">
                <a:solidFill>
                  <a:schemeClr val="bg1"/>
                </a:solidFill>
                <a:cs typeface="Arial" panose="020B0604020202020204" pitchFamily="34" charset="0"/>
              </a:rPr>
              <a:t>木</a:t>
            </a:r>
            <a:r>
              <a:rPr lang="zh-CN" altLang="en-US" sz="2800" b="1" dirty="0" smtClean="0">
                <a:solidFill>
                  <a:schemeClr val="bg1"/>
                </a:solidFill>
                <a:cs typeface="Arial" panose="020B0604020202020204" pitchFamily="34" charset="0"/>
              </a:rPr>
              <a:t>桶效应</a:t>
            </a:r>
            <a:endParaRPr lang="en-US" sz="2800" b="1" dirty="0" smtClean="0">
              <a:solidFill>
                <a:schemeClr val="bg1"/>
              </a:solidFill>
              <a:cs typeface="Arial" panose="020B0604020202020204" pitchFamily="34" charset="0"/>
            </a:endParaRPr>
          </a:p>
          <a:p>
            <a:pPr algn="l" defTabSz="860426">
              <a:lnSpc>
                <a:spcPct val="90000"/>
              </a:lnSpc>
              <a:spcBef>
                <a:spcPts val="1200"/>
              </a:spcBef>
              <a:buSzPct val="100000"/>
            </a:pPr>
            <a:r>
              <a:rPr lang="zh-CN" altLang="en-US" sz="2800" dirty="0" smtClean="0">
                <a:solidFill>
                  <a:schemeClr val="bg1"/>
                </a:solidFill>
                <a:cs typeface="Arial" panose="020B0604020202020204" pitchFamily="34" charset="0"/>
              </a:rPr>
              <a:t>用户是</a:t>
            </a:r>
            <a:r>
              <a:rPr lang="en-US" altLang="zh-CN" sz="2800" dirty="0" smtClean="0">
                <a:solidFill>
                  <a:schemeClr val="bg1"/>
                </a:solidFill>
                <a:cs typeface="Arial" panose="020B0604020202020204" pitchFamily="34" charset="0"/>
              </a:rPr>
              <a:t>AD</a:t>
            </a:r>
            <a:r>
              <a:rPr lang="zh-CN" altLang="en-US" sz="2800" dirty="0" smtClean="0">
                <a:solidFill>
                  <a:schemeClr val="bg1"/>
                </a:solidFill>
                <a:cs typeface="Arial" panose="020B0604020202020204" pitchFamily="34" charset="0"/>
              </a:rPr>
              <a:t>统一认证，登录</a:t>
            </a:r>
            <a:r>
              <a:rPr lang="en-US" altLang="zh-CN" sz="2800" dirty="0" smtClean="0">
                <a:solidFill>
                  <a:schemeClr val="bg1"/>
                </a:solidFill>
                <a:cs typeface="Arial" panose="020B0604020202020204" pitchFamily="34" charset="0"/>
              </a:rPr>
              <a:t>OA</a:t>
            </a:r>
            <a:r>
              <a:rPr lang="zh-CN" altLang="en-US" sz="2800" dirty="0" smtClean="0">
                <a:solidFill>
                  <a:schemeClr val="bg1"/>
                </a:solidFill>
                <a:cs typeface="Arial" panose="020B0604020202020204" pitchFamily="34" charset="0"/>
              </a:rPr>
              <a:t>系统及邮件系统的账号相同，有可能是通过其他系统撞库获取相关邮箱账户。</a:t>
            </a:r>
            <a:endParaRPr lang="zh-CN" altLang="en-US" sz="2800" dirty="0">
              <a:solidFill>
                <a:schemeClr val="bg1"/>
              </a:solidFill>
              <a:cs typeface="Arial" panose="020B0604020202020204" pitchFamily="34" charset="0"/>
            </a:endParaRPr>
          </a:p>
        </p:txBody>
      </p:sp>
      <p:sp>
        <p:nvSpPr>
          <p:cNvPr id="59" name="Oval 33"/>
          <p:cNvSpPr>
            <a:spLocks noChangeArrowheads="1"/>
          </p:cNvSpPr>
          <p:nvPr/>
        </p:nvSpPr>
        <p:spPr bwMode="gray">
          <a:xfrm>
            <a:off x="15547670"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60" name="TextBox 59"/>
          <p:cNvSpPr txBox="1"/>
          <p:nvPr/>
        </p:nvSpPr>
        <p:spPr>
          <a:xfrm>
            <a:off x="14662811"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分析与推测</a:t>
            </a:r>
            <a:endParaRPr lang="en-US" sz="2800" dirty="0">
              <a:solidFill>
                <a:schemeClr val="bg1"/>
              </a:solidFill>
              <a:cs typeface="Arial" panose="020B0604020202020204" pitchFamily="34" charset="0"/>
            </a:endParaRPr>
          </a:p>
        </p:txBody>
      </p:sp>
      <p:sp>
        <p:nvSpPr>
          <p:cNvPr id="61" name="Line 32"/>
          <p:cNvSpPr>
            <a:spLocks noChangeShapeType="1"/>
          </p:cNvSpPr>
          <p:nvPr/>
        </p:nvSpPr>
        <p:spPr bwMode="auto">
          <a:xfrm flipV="1">
            <a:off x="18850738" y="5182502"/>
            <a:ext cx="0" cy="1097280"/>
          </a:xfrm>
          <a:prstGeom prst="line">
            <a:avLst/>
          </a:prstGeom>
          <a:noFill/>
          <a:ln w="12700">
            <a:solidFill>
              <a:schemeClr val="tx1">
                <a:lumMod val="50000"/>
                <a:lumOff val="50000"/>
              </a:schemeClr>
            </a:solidFill>
            <a:round/>
            <a:headEnd/>
            <a:tailEnd/>
          </a:ln>
          <a:effectLst/>
        </p:spPr>
        <p:txBody>
          <a:bodyPr wrap="none" anchor="ctr"/>
          <a:lstStyle/>
          <a:p>
            <a:endParaRPr lang="en-US" sz="11200"/>
          </a:p>
        </p:txBody>
      </p:sp>
      <p:sp>
        <p:nvSpPr>
          <p:cNvPr id="62" name="TextBox 61"/>
          <p:cNvSpPr txBox="1"/>
          <p:nvPr/>
        </p:nvSpPr>
        <p:spPr>
          <a:xfrm>
            <a:off x="18391851" y="6501158"/>
            <a:ext cx="2856596" cy="1056072"/>
          </a:xfrm>
          <a:prstGeom prst="rect">
            <a:avLst/>
          </a:prstGeom>
          <a:noFill/>
        </p:spPr>
        <p:txBody>
          <a:bodyPr wrap="square" lIns="0" tIns="0" rIns="0" bIns="0" rtlCol="0">
            <a:noAutofit/>
          </a:bodyPr>
          <a:lstStyle/>
          <a:p>
            <a:pPr algn="l" defTabSz="860426">
              <a:lnSpc>
                <a:spcPct val="90000"/>
              </a:lnSpc>
              <a:spcBef>
                <a:spcPts val="1200"/>
              </a:spcBef>
              <a:buSzPct val="100000"/>
            </a:pPr>
            <a:r>
              <a:rPr lang="zh-CN" altLang="en-US" sz="2800" b="1" dirty="0" smtClean="0">
                <a:solidFill>
                  <a:schemeClr val="bg1"/>
                </a:solidFill>
                <a:cs typeface="Arial" panose="020B0604020202020204" pitchFamily="34" charset="0"/>
              </a:rPr>
              <a:t>推测得到验证</a:t>
            </a:r>
            <a:endParaRPr lang="en-US" sz="2800" b="1" dirty="0">
              <a:solidFill>
                <a:schemeClr val="bg1"/>
              </a:solidFill>
              <a:cs typeface="Arial" panose="020B0604020202020204" pitchFamily="34" charset="0"/>
            </a:endParaRPr>
          </a:p>
          <a:p>
            <a:pPr algn="l" defTabSz="860426">
              <a:lnSpc>
                <a:spcPct val="90000"/>
              </a:lnSpc>
              <a:spcBef>
                <a:spcPts val="1200"/>
              </a:spcBef>
              <a:buSzPct val="100000"/>
            </a:pPr>
            <a:r>
              <a:rPr lang="zh-CN" altLang="en-US" sz="2800" dirty="0">
                <a:solidFill>
                  <a:schemeClr val="bg1"/>
                </a:solidFill>
                <a:cs typeface="Arial" panose="020B0604020202020204" pitchFamily="34" charset="0"/>
              </a:rPr>
              <a:t>发现在</a:t>
            </a:r>
            <a:r>
              <a:rPr lang="en-US" altLang="zh-CN" sz="2800" dirty="0">
                <a:solidFill>
                  <a:schemeClr val="bg1"/>
                </a:solidFill>
                <a:cs typeface="Arial" panose="020B0604020202020204" pitchFamily="34" charset="0"/>
              </a:rPr>
              <a:t>OA</a:t>
            </a:r>
            <a:r>
              <a:rPr lang="zh-CN" altLang="en-US" sz="2800" dirty="0">
                <a:solidFill>
                  <a:schemeClr val="bg1"/>
                </a:solidFill>
                <a:cs typeface="Arial" panose="020B0604020202020204" pitchFamily="34" charset="0"/>
              </a:rPr>
              <a:t>服务器上发现大量公网</a:t>
            </a:r>
            <a:r>
              <a:rPr lang="en-US" altLang="zh-CN" sz="2800" dirty="0">
                <a:solidFill>
                  <a:schemeClr val="bg1"/>
                </a:solidFill>
                <a:cs typeface="Arial" panose="020B0604020202020204" pitchFamily="34" charset="0"/>
              </a:rPr>
              <a:t>IP</a:t>
            </a:r>
            <a:r>
              <a:rPr lang="zh-CN" altLang="en-US" sz="2800" dirty="0">
                <a:solidFill>
                  <a:schemeClr val="bg1"/>
                </a:solidFill>
                <a:cs typeface="Arial" panose="020B0604020202020204" pitchFamily="34" charset="0"/>
              </a:rPr>
              <a:t>认证失败信息</a:t>
            </a:r>
            <a:endParaRPr lang="en-US" sz="2800" dirty="0">
              <a:solidFill>
                <a:schemeClr val="bg1"/>
              </a:solidFill>
              <a:cs typeface="Arial" panose="020B0604020202020204" pitchFamily="34" charset="0"/>
            </a:endParaRPr>
          </a:p>
        </p:txBody>
      </p:sp>
      <p:sp>
        <p:nvSpPr>
          <p:cNvPr id="63" name="Oval 33"/>
          <p:cNvSpPr>
            <a:spLocks noChangeArrowheads="1"/>
          </p:cNvSpPr>
          <p:nvPr/>
        </p:nvSpPr>
        <p:spPr bwMode="gray">
          <a:xfrm>
            <a:off x="18740050" y="4778246"/>
            <a:ext cx="182880" cy="182880"/>
          </a:xfrm>
          <a:prstGeom prst="ellipse">
            <a:avLst/>
          </a:prstGeom>
          <a:noFill/>
          <a:ln w="19050" algn="ctr">
            <a:solidFill>
              <a:schemeClr val="bg1"/>
            </a:solidFill>
            <a:round/>
            <a:headEnd/>
            <a:tailEnd/>
          </a:ln>
          <a:effectLst/>
        </p:spPr>
        <p:txBody>
          <a:bodyPr wrap="none" anchor="ctr"/>
          <a:lstStyle/>
          <a:p>
            <a:pPr algn="ctr">
              <a:lnSpc>
                <a:spcPct val="90000"/>
              </a:lnSpc>
              <a:spcBef>
                <a:spcPct val="50000"/>
              </a:spcBef>
            </a:pPr>
            <a:endParaRPr lang="en-US" sz="4800" b="1">
              <a:solidFill>
                <a:srgbClr val="000000"/>
              </a:solidFill>
            </a:endParaRPr>
          </a:p>
        </p:txBody>
      </p:sp>
      <p:sp>
        <p:nvSpPr>
          <p:cNvPr id="64" name="TextBox 63"/>
          <p:cNvSpPr txBox="1"/>
          <p:nvPr/>
        </p:nvSpPr>
        <p:spPr>
          <a:xfrm>
            <a:off x="17855191" y="4158147"/>
            <a:ext cx="1991098" cy="554110"/>
          </a:xfrm>
          <a:prstGeom prst="rect">
            <a:avLst/>
          </a:prstGeom>
          <a:noFill/>
        </p:spPr>
        <p:txBody>
          <a:bodyPr wrap="square" lIns="0" tIns="0" rIns="0" bIns="0" rtlCol="0">
            <a:noAutofit/>
          </a:bodyPr>
          <a:lstStyle/>
          <a:p>
            <a:pPr defTabSz="860426">
              <a:lnSpc>
                <a:spcPct val="90000"/>
              </a:lnSpc>
              <a:spcBef>
                <a:spcPts val="1200"/>
              </a:spcBef>
              <a:buSzPct val="100000"/>
            </a:pPr>
            <a:r>
              <a:rPr lang="zh-CN" altLang="en-US" sz="2800" b="1" dirty="0">
                <a:solidFill>
                  <a:schemeClr val="bg1"/>
                </a:solidFill>
                <a:cs typeface="Arial" panose="020B0604020202020204" pitchFamily="34" charset="0"/>
              </a:rPr>
              <a:t>协调验证</a:t>
            </a:r>
            <a:endParaRPr lang="en-US" sz="2800" dirty="0">
              <a:solidFill>
                <a:schemeClr val="bg1"/>
              </a:solidFill>
              <a:cs typeface="Arial" panose="020B0604020202020204" pitchFamily="34" charset="0"/>
            </a:endParaRPr>
          </a:p>
        </p:txBody>
      </p:sp>
      <p:sp>
        <p:nvSpPr>
          <p:cNvPr id="4" name="Right Arrow 3"/>
          <p:cNvSpPr/>
          <p:nvPr/>
        </p:nvSpPr>
        <p:spPr>
          <a:xfrm>
            <a:off x="1217676" y="9899213"/>
            <a:ext cx="20500848" cy="1780654"/>
          </a:xfrm>
          <a:prstGeom prst="rightArrow">
            <a:avLst/>
          </a:prstGeom>
          <a:solidFill>
            <a:srgbClr val="00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zh-CN" altLang="en-US" sz="1400" dirty="0" err="1" smtClean="0"/>
          </a:p>
        </p:txBody>
      </p:sp>
      <p:sp>
        <p:nvSpPr>
          <p:cNvPr id="3" name="TextBox 2"/>
          <p:cNvSpPr txBox="1"/>
          <p:nvPr/>
        </p:nvSpPr>
        <p:spPr>
          <a:xfrm>
            <a:off x="6766266" y="10452990"/>
            <a:ext cx="9887643" cy="757130"/>
          </a:xfrm>
          <a:prstGeom prst="rect">
            <a:avLst/>
          </a:prstGeom>
          <a:noFill/>
        </p:spPr>
        <p:txBody>
          <a:bodyPr wrap="none" rtlCol="0">
            <a:spAutoFit/>
          </a:bodyPr>
          <a:lstStyle/>
          <a:p>
            <a:pPr algn="l" defTabSz="457189">
              <a:lnSpc>
                <a:spcPct val="90000"/>
              </a:lnSpc>
              <a:spcBef>
                <a:spcPts val="300"/>
              </a:spcBef>
            </a:pPr>
            <a:r>
              <a:rPr lang="en-US" altLang="zh-CN" sz="4800" b="1" dirty="0" smtClean="0">
                <a:solidFill>
                  <a:schemeClr val="bg1"/>
                </a:solidFill>
                <a:cs typeface="Arial" panose="020B0604020202020204" pitchFamily="34" charset="0"/>
              </a:rPr>
              <a:t>WAF+Mail Gate+Sandbox+NGFW</a:t>
            </a:r>
            <a:endParaRPr lang="zh-CN" altLang="en-US" sz="4800" b="1" dirty="0" smtClean="0">
              <a:solidFill>
                <a:schemeClr val="bg1"/>
              </a:solidFill>
              <a:cs typeface="Arial" panose="020B0604020202020204" pitchFamily="34" charset="0"/>
            </a:endParaRPr>
          </a:p>
        </p:txBody>
      </p:sp>
    </p:spTree>
    <p:extLst>
      <p:ext uri="{BB962C8B-B14F-4D97-AF65-F5344CB8AC3E}">
        <p14:creationId xmlns:p14="http://schemas.microsoft.com/office/powerpoint/2010/main" val="11229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500"/>
                                        <p:tgtEl>
                                          <p:spTgt spid="4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500"/>
                                        <p:tgtEl>
                                          <p:spTgt spid="5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left)">
                                      <p:cBhvr>
                                        <p:cTn id="66" dur="500"/>
                                        <p:tgtEl>
                                          <p:spTgt spid="5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left)">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wipe(left)">
                                      <p:cBhvr>
                                        <p:cTn id="74" dur="500"/>
                                        <p:tgtEl>
                                          <p:spTgt spid="6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left)">
                                      <p:cBhvr>
                                        <p:cTn id="80" dur="500"/>
                                        <p:tgtEl>
                                          <p:spTgt spid="6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left)">
                                      <p:cBhvr>
                                        <p:cTn id="83" dur="500"/>
                                        <p:tgtEl>
                                          <p:spTgt spid="6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wipe(down)">
                                      <p:cBhvr>
                                        <p:cTn id="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1" grpId="0" animBg="1"/>
      <p:bldP spid="62" grpId="0"/>
      <p:bldP spid="63" grpId="0" animBg="1"/>
      <p:bldP spid="6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9600" dirty="0">
                <a:solidFill>
                  <a:srgbClr val="FFFFFF"/>
                </a:solidFill>
                <a:latin typeface="微软雅黑" panose="020B0503020204020204" pitchFamily="34" charset="-122"/>
                <a:ea typeface="微软雅黑" panose="020B0503020204020204" pitchFamily="34" charset="-122"/>
                <a:sym typeface="BentonSans Medium"/>
              </a:rPr>
              <a:t>企业安全的主流趋</a:t>
            </a:r>
            <a:r>
              <a:rPr lang="zh-CN" altLang="en-US" sz="9600" dirty="0" smtClean="0">
                <a:solidFill>
                  <a:srgbClr val="FFFFFF"/>
                </a:solidFill>
                <a:latin typeface="微软雅黑" panose="020B0503020204020204" pitchFamily="34" charset="-122"/>
                <a:ea typeface="微软雅黑" panose="020B0503020204020204" pitchFamily="34" charset="-122"/>
                <a:sym typeface="BentonSans Medium"/>
              </a:rPr>
              <a:t>势</a:t>
            </a:r>
            <a:endParaRPr lang="zh-CN" altLang="en-US" sz="9600" dirty="0">
              <a:solidFill>
                <a:srgbClr val="FFFFFF"/>
              </a:solidFill>
              <a:latin typeface="微软雅黑" panose="020B0503020204020204" pitchFamily="34" charset="-122"/>
              <a:ea typeface="微软雅黑" panose="020B0503020204020204" pitchFamily="34" charset="-122"/>
              <a:sym typeface="BentonSans Medium"/>
            </a:endParaRPr>
          </a:p>
        </p:txBody>
      </p:sp>
      <p:sp>
        <p:nvSpPr>
          <p:cNvPr id="4" name="Subtitle 3"/>
          <p:cNvSpPr>
            <a:spLocks noGrp="1"/>
          </p:cNvSpPr>
          <p:nvPr>
            <p:ph type="subTitle" idx="1"/>
          </p:nvPr>
        </p:nvSpPr>
        <p:spPr/>
        <p:txBody>
          <a:bodyPr/>
          <a:lstStyle/>
          <a:p>
            <a:r>
              <a:rPr lang="zh-CN" altLang="en-US" sz="5400" dirty="0" smtClean="0">
                <a:solidFill>
                  <a:srgbClr val="FFFFFF"/>
                </a:solidFill>
                <a:latin typeface="微软雅黑" panose="020B0503020204020204" pitchFamily="34" charset="-122"/>
                <a:ea typeface="微软雅黑" panose="020B0503020204020204" pitchFamily="34" charset="-122"/>
                <a:sym typeface="BentonSans Medium"/>
              </a:rPr>
              <a:t>“全</a:t>
            </a:r>
            <a:r>
              <a:rPr lang="zh-CN" altLang="en-US" sz="5400" dirty="0">
                <a:solidFill>
                  <a:srgbClr val="FFFFFF"/>
                </a:solidFill>
                <a:latin typeface="微软雅黑" panose="020B0503020204020204" pitchFamily="34" charset="-122"/>
                <a:ea typeface="微软雅黑" panose="020B0503020204020204" pitchFamily="34" charset="-122"/>
                <a:sym typeface="BentonSans Medium"/>
              </a:rPr>
              <a:t>面，协同，智</a:t>
            </a:r>
            <a:r>
              <a:rPr lang="zh-CN" altLang="en-US" sz="5400" dirty="0" smtClean="0">
                <a:solidFill>
                  <a:srgbClr val="FFFFFF"/>
                </a:solidFill>
                <a:latin typeface="微软雅黑" panose="020B0503020204020204" pitchFamily="34" charset="-122"/>
                <a:ea typeface="微软雅黑" panose="020B0503020204020204" pitchFamily="34" charset="-122"/>
                <a:sym typeface="BentonSans Medium"/>
              </a:rPr>
              <a:t>能”</a:t>
            </a:r>
            <a:endParaRPr lang="zh-CN" altLang="en-US" dirty="0"/>
          </a:p>
        </p:txBody>
      </p:sp>
    </p:spTree>
    <p:extLst>
      <p:ext uri="{BB962C8B-B14F-4D97-AF65-F5344CB8AC3E}">
        <p14:creationId xmlns:p14="http://schemas.microsoft.com/office/powerpoint/2010/main" val="26569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t>网</a:t>
            </a:r>
            <a:r>
              <a:rPr lang="zh-CN" altLang="en-US" dirty="0"/>
              <a:t>络安全的第三代革命</a:t>
            </a:r>
            <a:endParaRPr lang="en-US" dirty="0"/>
          </a:p>
        </p:txBody>
      </p:sp>
      <p:pic>
        <p:nvPicPr>
          <p:cNvPr id="5" name="Picture 4">
            <a:extLst>
              <a:ext uri="{FF2B5EF4-FFF2-40B4-BE49-F238E27FC236}">
                <a16:creationId xmlns:a16="http://schemas.microsoft.com/office/drawing/2014/main" id="{2E30C7B5-512A-214E-971B-BB150A441E7E}"/>
              </a:ext>
            </a:extLst>
          </p:cNvPr>
          <p:cNvPicPr>
            <a:picLocks noChangeAspect="1"/>
          </p:cNvPicPr>
          <p:nvPr/>
        </p:nvPicPr>
        <p:blipFill>
          <a:blip r:embed="rId3"/>
          <a:stretch>
            <a:fillRect/>
          </a:stretch>
        </p:blipFill>
        <p:spPr>
          <a:xfrm>
            <a:off x="12192359" y="5489112"/>
            <a:ext cx="9225062" cy="5870492"/>
          </a:xfrm>
          <a:prstGeom prst="rect">
            <a:avLst/>
          </a:prstGeom>
        </p:spPr>
      </p:pic>
      <p:pic>
        <p:nvPicPr>
          <p:cNvPr id="6" name="Picture 5">
            <a:extLst>
              <a:ext uri="{FF2B5EF4-FFF2-40B4-BE49-F238E27FC236}">
                <a16:creationId xmlns:a16="http://schemas.microsoft.com/office/drawing/2014/main" id="{4F389068-8798-5646-9C6F-4E232533FC5C}"/>
              </a:ext>
            </a:extLst>
          </p:cNvPr>
          <p:cNvPicPr>
            <a:picLocks noChangeAspect="1"/>
          </p:cNvPicPr>
          <p:nvPr/>
        </p:nvPicPr>
        <p:blipFill>
          <a:blip r:embed="rId4"/>
          <a:stretch>
            <a:fillRect/>
          </a:stretch>
        </p:blipFill>
        <p:spPr>
          <a:xfrm>
            <a:off x="3123064" y="7889346"/>
            <a:ext cx="13861408" cy="3455308"/>
          </a:xfrm>
          <a:prstGeom prst="rect">
            <a:avLst/>
          </a:prstGeom>
        </p:spPr>
      </p:pic>
      <p:pic>
        <p:nvPicPr>
          <p:cNvPr id="7" name="Picture 6">
            <a:extLst>
              <a:ext uri="{FF2B5EF4-FFF2-40B4-BE49-F238E27FC236}">
                <a16:creationId xmlns:a16="http://schemas.microsoft.com/office/drawing/2014/main" id="{32C129FF-117A-ED4C-8F9F-FF23DFD730BC}"/>
              </a:ext>
            </a:extLst>
          </p:cNvPr>
          <p:cNvPicPr>
            <a:picLocks noChangeAspect="1"/>
          </p:cNvPicPr>
          <p:nvPr/>
        </p:nvPicPr>
        <p:blipFill>
          <a:blip r:embed="rId5"/>
          <a:stretch>
            <a:fillRect/>
          </a:stretch>
        </p:blipFill>
        <p:spPr>
          <a:xfrm>
            <a:off x="7752278" y="5489111"/>
            <a:ext cx="13657832" cy="5842078"/>
          </a:xfrm>
          <a:prstGeom prst="rect">
            <a:avLst/>
          </a:prstGeom>
        </p:spPr>
      </p:pic>
      <p:pic>
        <p:nvPicPr>
          <p:cNvPr id="8" name="Picture 7">
            <a:extLst>
              <a:ext uri="{FF2B5EF4-FFF2-40B4-BE49-F238E27FC236}">
                <a16:creationId xmlns:a16="http://schemas.microsoft.com/office/drawing/2014/main" id="{1A19DD77-3F8C-F14C-BD77-44DE2774B0D1}"/>
              </a:ext>
            </a:extLst>
          </p:cNvPr>
          <p:cNvPicPr>
            <a:picLocks noChangeAspect="1"/>
          </p:cNvPicPr>
          <p:nvPr/>
        </p:nvPicPr>
        <p:blipFill>
          <a:blip r:embed="rId6">
            <a:lum bright="70000" contrast="-70000"/>
          </a:blip>
          <a:stretch>
            <a:fillRect/>
          </a:stretch>
        </p:blipFill>
        <p:spPr>
          <a:xfrm>
            <a:off x="1475003" y="11310069"/>
            <a:ext cx="21728090" cy="91414"/>
          </a:xfrm>
          <a:prstGeom prst="rect">
            <a:avLst/>
          </a:prstGeom>
        </p:spPr>
      </p:pic>
      <p:pic>
        <p:nvPicPr>
          <p:cNvPr id="9" name="Picture 8">
            <a:extLst>
              <a:ext uri="{FF2B5EF4-FFF2-40B4-BE49-F238E27FC236}">
                <a16:creationId xmlns:a16="http://schemas.microsoft.com/office/drawing/2014/main" id="{7CE334BC-AFCA-5B44-B917-4015DFD06D8A}"/>
              </a:ext>
            </a:extLst>
          </p:cNvPr>
          <p:cNvPicPr>
            <a:picLocks noChangeAspect="1"/>
          </p:cNvPicPr>
          <p:nvPr/>
        </p:nvPicPr>
        <p:blipFill>
          <a:blip r:embed="rId7"/>
          <a:stretch>
            <a:fillRect/>
          </a:stretch>
        </p:blipFill>
        <p:spPr>
          <a:xfrm>
            <a:off x="12216444" y="5489113"/>
            <a:ext cx="9224500" cy="5884594"/>
          </a:xfrm>
          <a:prstGeom prst="rect">
            <a:avLst/>
          </a:prstGeom>
        </p:spPr>
      </p:pic>
      <p:grpSp>
        <p:nvGrpSpPr>
          <p:cNvPr id="10" name="Group 9">
            <a:extLst>
              <a:ext uri="{FF2B5EF4-FFF2-40B4-BE49-F238E27FC236}">
                <a16:creationId xmlns:a16="http://schemas.microsoft.com/office/drawing/2014/main" id="{5DF70E9D-A01E-1345-AEF8-6313679E8C1F}"/>
              </a:ext>
            </a:extLst>
          </p:cNvPr>
          <p:cNvGrpSpPr/>
          <p:nvPr/>
        </p:nvGrpSpPr>
        <p:grpSpPr>
          <a:xfrm>
            <a:off x="6929534" y="8733512"/>
            <a:ext cx="1645492" cy="2753004"/>
            <a:chOff x="3388871" y="4793334"/>
            <a:chExt cx="822960" cy="1376861"/>
          </a:xfrm>
        </p:grpSpPr>
        <p:pic>
          <p:nvPicPr>
            <p:cNvPr id="11" name="Picture 10">
              <a:extLst>
                <a:ext uri="{FF2B5EF4-FFF2-40B4-BE49-F238E27FC236}">
                  <a16:creationId xmlns:a16="http://schemas.microsoft.com/office/drawing/2014/main" id="{9BEA24B9-FF3E-AF40-9008-3464DAA4D7F0}"/>
                </a:ext>
              </a:extLst>
            </p:cNvPr>
            <p:cNvPicPr>
              <a:picLocks noChangeAspect="1"/>
            </p:cNvPicPr>
            <p:nvPr/>
          </p:nvPicPr>
          <p:blipFill>
            <a:blip r:embed="rId8"/>
            <a:stretch>
              <a:fillRect/>
            </a:stretch>
          </p:blipFill>
          <p:spPr>
            <a:xfrm>
              <a:off x="3723552" y="5586522"/>
              <a:ext cx="153598" cy="583673"/>
            </a:xfrm>
            <a:prstGeom prst="rect">
              <a:avLst/>
            </a:prstGeom>
          </p:spPr>
        </p:pic>
        <p:pic>
          <p:nvPicPr>
            <p:cNvPr id="12" name="Picture 11">
              <a:extLst>
                <a:ext uri="{FF2B5EF4-FFF2-40B4-BE49-F238E27FC236}">
                  <a16:creationId xmlns:a16="http://schemas.microsoft.com/office/drawing/2014/main" id="{7DB206B7-00DB-9D47-AE59-6714743C6079}"/>
                </a:ext>
              </a:extLst>
            </p:cNvPr>
            <p:cNvPicPr>
              <a:picLocks noChangeAspect="1"/>
            </p:cNvPicPr>
            <p:nvPr/>
          </p:nvPicPr>
          <p:blipFill>
            <a:blip r:embed="rId9"/>
            <a:stretch>
              <a:fillRect/>
            </a:stretch>
          </p:blipFill>
          <p:spPr>
            <a:xfrm>
              <a:off x="3388871" y="4793334"/>
              <a:ext cx="822960" cy="822960"/>
            </a:xfrm>
            <a:prstGeom prst="rect">
              <a:avLst/>
            </a:prstGeom>
          </p:spPr>
        </p:pic>
      </p:grpSp>
      <p:grpSp>
        <p:nvGrpSpPr>
          <p:cNvPr id="13" name="Group 12">
            <a:extLst>
              <a:ext uri="{FF2B5EF4-FFF2-40B4-BE49-F238E27FC236}">
                <a16:creationId xmlns:a16="http://schemas.microsoft.com/office/drawing/2014/main" id="{E5175899-CB77-8847-8046-BF67DA6E5B07}"/>
              </a:ext>
            </a:extLst>
          </p:cNvPr>
          <p:cNvGrpSpPr/>
          <p:nvPr/>
        </p:nvGrpSpPr>
        <p:grpSpPr>
          <a:xfrm>
            <a:off x="2380110" y="8733512"/>
            <a:ext cx="1645492" cy="2753004"/>
            <a:chOff x="1113567" y="4793334"/>
            <a:chExt cx="822960" cy="1376861"/>
          </a:xfrm>
        </p:grpSpPr>
        <p:pic>
          <p:nvPicPr>
            <p:cNvPr id="14" name="Picture 13">
              <a:extLst>
                <a:ext uri="{FF2B5EF4-FFF2-40B4-BE49-F238E27FC236}">
                  <a16:creationId xmlns:a16="http://schemas.microsoft.com/office/drawing/2014/main" id="{0A254E0B-1F7B-4D4D-A505-AA0DE83E9BD9}"/>
                </a:ext>
              </a:extLst>
            </p:cNvPr>
            <p:cNvPicPr>
              <a:picLocks noChangeAspect="1"/>
            </p:cNvPicPr>
            <p:nvPr/>
          </p:nvPicPr>
          <p:blipFill>
            <a:blip r:embed="rId8"/>
            <a:stretch>
              <a:fillRect/>
            </a:stretch>
          </p:blipFill>
          <p:spPr>
            <a:xfrm>
              <a:off x="1448248" y="5586522"/>
              <a:ext cx="153598" cy="583673"/>
            </a:xfrm>
            <a:prstGeom prst="rect">
              <a:avLst/>
            </a:prstGeom>
          </p:spPr>
        </p:pic>
        <p:pic>
          <p:nvPicPr>
            <p:cNvPr id="15" name="Picture 14">
              <a:extLst>
                <a:ext uri="{FF2B5EF4-FFF2-40B4-BE49-F238E27FC236}">
                  <a16:creationId xmlns:a16="http://schemas.microsoft.com/office/drawing/2014/main" id="{2DB6E720-521E-9846-8E39-3BCBFEDABE69}"/>
                </a:ext>
              </a:extLst>
            </p:cNvPr>
            <p:cNvPicPr>
              <a:picLocks noChangeAspect="1"/>
            </p:cNvPicPr>
            <p:nvPr/>
          </p:nvPicPr>
          <p:blipFill>
            <a:blip r:embed="rId10"/>
            <a:stretch>
              <a:fillRect/>
            </a:stretch>
          </p:blipFill>
          <p:spPr>
            <a:xfrm>
              <a:off x="1113567" y="4793334"/>
              <a:ext cx="822960" cy="822960"/>
            </a:xfrm>
            <a:prstGeom prst="rect">
              <a:avLst/>
            </a:prstGeom>
          </p:spPr>
        </p:pic>
      </p:grpSp>
      <p:pic>
        <p:nvPicPr>
          <p:cNvPr id="16" name="Picture 15">
            <a:extLst>
              <a:ext uri="{FF2B5EF4-FFF2-40B4-BE49-F238E27FC236}">
                <a16:creationId xmlns:a16="http://schemas.microsoft.com/office/drawing/2014/main" id="{4B31B5B6-BCDB-AB46-A1F3-80C335400CC3}"/>
              </a:ext>
            </a:extLst>
          </p:cNvPr>
          <p:cNvPicPr>
            <a:picLocks noChangeAspect="1"/>
          </p:cNvPicPr>
          <p:nvPr/>
        </p:nvPicPr>
        <p:blipFill>
          <a:blip r:embed="rId11">
            <a:lum bright="70000" contrast="-70000"/>
          </a:blip>
          <a:stretch>
            <a:fillRect/>
          </a:stretch>
        </p:blipFill>
        <p:spPr>
          <a:xfrm>
            <a:off x="16697569" y="11175867"/>
            <a:ext cx="310650" cy="310650"/>
          </a:xfrm>
          <a:prstGeom prst="rect">
            <a:avLst/>
          </a:prstGeom>
        </p:spPr>
      </p:pic>
      <p:pic>
        <p:nvPicPr>
          <p:cNvPr id="17" name="Picture 16">
            <a:extLst>
              <a:ext uri="{FF2B5EF4-FFF2-40B4-BE49-F238E27FC236}">
                <a16:creationId xmlns:a16="http://schemas.microsoft.com/office/drawing/2014/main" id="{37ED93E2-A068-D44B-8EFD-9D4F353EC52D}"/>
              </a:ext>
            </a:extLst>
          </p:cNvPr>
          <p:cNvPicPr>
            <a:picLocks noChangeAspect="1"/>
          </p:cNvPicPr>
          <p:nvPr/>
        </p:nvPicPr>
        <p:blipFill>
          <a:blip r:embed="rId11">
            <a:lum bright="70000" contrast="-70000"/>
          </a:blip>
          <a:stretch>
            <a:fillRect/>
          </a:stretch>
        </p:blipFill>
        <p:spPr>
          <a:xfrm>
            <a:off x="21250527" y="11175867"/>
            <a:ext cx="310650" cy="310650"/>
          </a:xfrm>
          <a:prstGeom prst="rect">
            <a:avLst/>
          </a:prstGeom>
        </p:spPr>
      </p:pic>
      <p:grpSp>
        <p:nvGrpSpPr>
          <p:cNvPr id="18" name="Group 17">
            <a:extLst>
              <a:ext uri="{FF2B5EF4-FFF2-40B4-BE49-F238E27FC236}">
                <a16:creationId xmlns:a16="http://schemas.microsoft.com/office/drawing/2014/main" id="{A217A9CC-0630-5F4D-AE40-310D5CD64BB6}"/>
              </a:ext>
            </a:extLst>
          </p:cNvPr>
          <p:cNvGrpSpPr/>
          <p:nvPr/>
        </p:nvGrpSpPr>
        <p:grpSpPr>
          <a:xfrm>
            <a:off x="11478956" y="8733510"/>
            <a:ext cx="1645492" cy="3005320"/>
            <a:chOff x="5664175" y="4793334"/>
            <a:chExt cx="822960" cy="1503051"/>
          </a:xfrm>
        </p:grpSpPr>
        <p:pic>
          <p:nvPicPr>
            <p:cNvPr id="19" name="Picture 18">
              <a:extLst>
                <a:ext uri="{FF2B5EF4-FFF2-40B4-BE49-F238E27FC236}">
                  <a16:creationId xmlns:a16="http://schemas.microsoft.com/office/drawing/2014/main" id="{16BC604B-E6A8-734A-87BC-99241033A14C}"/>
                </a:ext>
              </a:extLst>
            </p:cNvPr>
            <p:cNvPicPr>
              <a:picLocks noChangeAspect="1"/>
            </p:cNvPicPr>
            <p:nvPr/>
          </p:nvPicPr>
          <p:blipFill>
            <a:blip r:embed="rId8"/>
            <a:stretch>
              <a:fillRect/>
            </a:stretch>
          </p:blipFill>
          <p:spPr>
            <a:xfrm>
              <a:off x="5998856" y="5586522"/>
              <a:ext cx="153598" cy="583673"/>
            </a:xfrm>
            <a:prstGeom prst="rect">
              <a:avLst/>
            </a:prstGeom>
          </p:spPr>
        </p:pic>
        <p:pic>
          <p:nvPicPr>
            <p:cNvPr id="20" name="Picture 19">
              <a:extLst>
                <a:ext uri="{FF2B5EF4-FFF2-40B4-BE49-F238E27FC236}">
                  <a16:creationId xmlns:a16="http://schemas.microsoft.com/office/drawing/2014/main" id="{31517A5E-6529-E24E-A393-ACC5B8FFDC88}"/>
                </a:ext>
              </a:extLst>
            </p:cNvPr>
            <p:cNvPicPr>
              <a:picLocks noChangeAspect="1"/>
            </p:cNvPicPr>
            <p:nvPr/>
          </p:nvPicPr>
          <p:blipFill>
            <a:blip r:embed="rId12"/>
            <a:stretch>
              <a:fillRect/>
            </a:stretch>
          </p:blipFill>
          <p:spPr>
            <a:xfrm>
              <a:off x="5664175" y="4793334"/>
              <a:ext cx="822960" cy="822960"/>
            </a:xfrm>
            <a:prstGeom prst="rect">
              <a:avLst/>
            </a:prstGeom>
          </p:spPr>
        </p:pic>
        <p:pic>
          <p:nvPicPr>
            <p:cNvPr id="21" name="Picture 20">
              <a:extLst>
                <a:ext uri="{FF2B5EF4-FFF2-40B4-BE49-F238E27FC236}">
                  <a16:creationId xmlns:a16="http://schemas.microsoft.com/office/drawing/2014/main" id="{1AC87AAF-B91C-B042-A30E-50474A573713}"/>
                </a:ext>
              </a:extLst>
            </p:cNvPr>
            <p:cNvPicPr>
              <a:picLocks noChangeAspect="1"/>
            </p:cNvPicPr>
            <p:nvPr/>
          </p:nvPicPr>
          <p:blipFill>
            <a:blip r:embed="rId13"/>
            <a:stretch>
              <a:fillRect/>
            </a:stretch>
          </p:blipFill>
          <p:spPr>
            <a:xfrm>
              <a:off x="5878516" y="5902108"/>
              <a:ext cx="394277" cy="394277"/>
            </a:xfrm>
            <a:prstGeom prst="rect">
              <a:avLst/>
            </a:prstGeom>
          </p:spPr>
        </p:pic>
      </p:grpSp>
      <p:pic>
        <p:nvPicPr>
          <p:cNvPr id="22" name="Picture 21">
            <a:extLst>
              <a:ext uri="{FF2B5EF4-FFF2-40B4-BE49-F238E27FC236}">
                <a16:creationId xmlns:a16="http://schemas.microsoft.com/office/drawing/2014/main" id="{EBA6E057-36D8-C848-A9A6-29FBC4DC1BC4}"/>
              </a:ext>
            </a:extLst>
          </p:cNvPr>
          <p:cNvPicPr>
            <a:picLocks noChangeAspect="1"/>
          </p:cNvPicPr>
          <p:nvPr/>
        </p:nvPicPr>
        <p:blipFill>
          <a:blip r:embed="rId14"/>
          <a:stretch>
            <a:fillRect/>
          </a:stretch>
        </p:blipFill>
        <p:spPr>
          <a:xfrm>
            <a:off x="1475003" y="3644055"/>
            <a:ext cx="21728090" cy="1086406"/>
          </a:xfrm>
          <a:prstGeom prst="rect">
            <a:avLst/>
          </a:prstGeom>
          <a:solidFill>
            <a:schemeClr val="tx1"/>
          </a:solidFill>
        </p:spPr>
      </p:pic>
      <p:sp>
        <p:nvSpPr>
          <p:cNvPr id="23" name="TextBox 22">
            <a:extLst>
              <a:ext uri="{FF2B5EF4-FFF2-40B4-BE49-F238E27FC236}">
                <a16:creationId xmlns:a16="http://schemas.microsoft.com/office/drawing/2014/main" id="{FA9AFB32-8F44-F444-AFDF-1F7C91BB533C}"/>
              </a:ext>
            </a:extLst>
          </p:cNvPr>
          <p:cNvSpPr txBox="1"/>
          <p:nvPr/>
        </p:nvSpPr>
        <p:spPr>
          <a:xfrm>
            <a:off x="2709774" y="11734942"/>
            <a:ext cx="986167" cy="523220"/>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1990</a:t>
            </a:r>
          </a:p>
        </p:txBody>
      </p:sp>
      <p:sp>
        <p:nvSpPr>
          <p:cNvPr id="24" name="TextBox 23">
            <a:extLst>
              <a:ext uri="{FF2B5EF4-FFF2-40B4-BE49-F238E27FC236}">
                <a16:creationId xmlns:a16="http://schemas.microsoft.com/office/drawing/2014/main" id="{BA136147-58D5-7D41-B677-F31263464404}"/>
              </a:ext>
            </a:extLst>
          </p:cNvPr>
          <p:cNvSpPr txBox="1"/>
          <p:nvPr/>
        </p:nvSpPr>
        <p:spPr>
          <a:xfrm>
            <a:off x="7259194" y="11734942"/>
            <a:ext cx="986167" cy="523220"/>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2000</a:t>
            </a:r>
          </a:p>
        </p:txBody>
      </p:sp>
      <p:sp>
        <p:nvSpPr>
          <p:cNvPr id="25" name="TextBox 24">
            <a:extLst>
              <a:ext uri="{FF2B5EF4-FFF2-40B4-BE49-F238E27FC236}">
                <a16:creationId xmlns:a16="http://schemas.microsoft.com/office/drawing/2014/main" id="{9D050DD4-5034-0F42-B21C-2106A35C95F9}"/>
              </a:ext>
            </a:extLst>
          </p:cNvPr>
          <p:cNvSpPr txBox="1"/>
          <p:nvPr/>
        </p:nvSpPr>
        <p:spPr>
          <a:xfrm>
            <a:off x="11808618" y="11734942"/>
            <a:ext cx="986167" cy="523220"/>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2010</a:t>
            </a:r>
          </a:p>
        </p:txBody>
      </p:sp>
      <p:sp>
        <p:nvSpPr>
          <p:cNvPr id="26" name="TextBox 25">
            <a:extLst>
              <a:ext uri="{FF2B5EF4-FFF2-40B4-BE49-F238E27FC236}">
                <a16:creationId xmlns:a16="http://schemas.microsoft.com/office/drawing/2014/main" id="{776CDC95-4D9D-994C-9C95-F1FD0EF3E482}"/>
              </a:ext>
            </a:extLst>
          </p:cNvPr>
          <p:cNvSpPr txBox="1"/>
          <p:nvPr/>
        </p:nvSpPr>
        <p:spPr>
          <a:xfrm>
            <a:off x="16359294" y="11734942"/>
            <a:ext cx="986167" cy="523220"/>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2020</a:t>
            </a:r>
          </a:p>
        </p:txBody>
      </p:sp>
      <p:sp>
        <p:nvSpPr>
          <p:cNvPr id="27" name="TextBox 26">
            <a:extLst>
              <a:ext uri="{FF2B5EF4-FFF2-40B4-BE49-F238E27FC236}">
                <a16:creationId xmlns:a16="http://schemas.microsoft.com/office/drawing/2014/main" id="{12D1BC05-F98E-3042-AF8B-85B7833C97D6}"/>
              </a:ext>
            </a:extLst>
          </p:cNvPr>
          <p:cNvSpPr txBox="1"/>
          <p:nvPr/>
        </p:nvSpPr>
        <p:spPr>
          <a:xfrm>
            <a:off x="20941976" y="11734942"/>
            <a:ext cx="986167" cy="523220"/>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2030</a:t>
            </a:r>
          </a:p>
        </p:txBody>
      </p:sp>
      <p:sp>
        <p:nvSpPr>
          <p:cNvPr id="28" name="TextBox 27">
            <a:extLst>
              <a:ext uri="{FF2B5EF4-FFF2-40B4-BE49-F238E27FC236}">
                <a16:creationId xmlns:a16="http://schemas.microsoft.com/office/drawing/2014/main" id="{1EE00FB2-EDBE-2E43-B5F2-FB79EA2FB4B5}"/>
              </a:ext>
            </a:extLst>
          </p:cNvPr>
          <p:cNvSpPr txBox="1"/>
          <p:nvPr/>
        </p:nvSpPr>
        <p:spPr>
          <a:xfrm>
            <a:off x="1879417" y="6841124"/>
            <a:ext cx="2646878" cy="1785104"/>
          </a:xfrm>
          <a:prstGeom prst="rect">
            <a:avLst/>
          </a:prstGeom>
          <a:noFill/>
        </p:spPr>
        <p:txBody>
          <a:bodyPr wrap="none" rtlCol="0">
            <a:spAutoFit/>
          </a:bodyPr>
          <a:lstStyle/>
          <a:p>
            <a:pPr>
              <a:lnSpc>
                <a:spcPts val="4398"/>
              </a:lnSpc>
            </a:pPr>
            <a:r>
              <a:rPr lang="zh-CN" altLang="en-US" sz="2800" b="1" dirty="0">
                <a:solidFill>
                  <a:schemeClr val="bg1"/>
                </a:solidFill>
                <a:latin typeface="Arial Black" panose="020B0604020202020204" pitchFamily="34" charset="0"/>
                <a:cs typeface="Arial Black" panose="020B0604020202020204" pitchFamily="34" charset="0"/>
              </a:rPr>
              <a:t>防火墙</a:t>
            </a:r>
            <a:endParaRPr lang="en-US" altLang="zh-CN" sz="2800" b="1" dirty="0">
              <a:solidFill>
                <a:schemeClr val="bg1"/>
              </a:solidFill>
              <a:latin typeface="Arial Black" panose="020B0604020202020204" pitchFamily="34" charset="0"/>
              <a:cs typeface="Arial Black" panose="020B0604020202020204" pitchFamily="34" charset="0"/>
            </a:endParaRPr>
          </a:p>
          <a:p>
            <a:pPr>
              <a:lnSpc>
                <a:spcPts val="4398"/>
              </a:lnSpc>
            </a:pPr>
            <a:endParaRPr lang="en-US" sz="2800" b="1" dirty="0">
              <a:solidFill>
                <a:schemeClr val="bg1"/>
              </a:solidFill>
              <a:latin typeface="Arial Black" panose="020B0604020202020204" pitchFamily="34" charset="0"/>
              <a:cs typeface="Arial Black" panose="020B0604020202020204" pitchFamily="34" charset="0"/>
            </a:endParaRPr>
          </a:p>
          <a:p>
            <a:pPr>
              <a:lnSpc>
                <a:spcPts val="4398"/>
              </a:lnSpc>
            </a:pPr>
            <a:r>
              <a:rPr lang="zh-CN" altLang="en-US" sz="4798" dirty="0">
                <a:solidFill>
                  <a:schemeClr val="bg1"/>
                </a:solidFill>
                <a:latin typeface="Arial" panose="020B0604020202020204" pitchFamily="34" charset="0"/>
                <a:cs typeface="Arial" panose="020B0604020202020204" pitchFamily="34" charset="0"/>
              </a:rPr>
              <a:t>连接安全</a:t>
            </a:r>
            <a:endParaRPr lang="en-US" sz="4798"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309631D-9C16-2B48-8E9F-34F2B6D1D99C}"/>
              </a:ext>
            </a:extLst>
          </p:cNvPr>
          <p:cNvSpPr txBox="1"/>
          <p:nvPr/>
        </p:nvSpPr>
        <p:spPr>
          <a:xfrm>
            <a:off x="6439223" y="6584645"/>
            <a:ext cx="2646878" cy="2041585"/>
          </a:xfrm>
          <a:prstGeom prst="rect">
            <a:avLst/>
          </a:prstGeom>
          <a:noFill/>
        </p:spPr>
        <p:txBody>
          <a:bodyPr wrap="none" rtlCol="0">
            <a:spAutoFit/>
          </a:bodyPr>
          <a:lstStyle/>
          <a:p>
            <a:pPr>
              <a:lnSpc>
                <a:spcPts val="3598"/>
              </a:lnSpc>
            </a:pPr>
            <a:r>
              <a:rPr lang="en-US" sz="2800" b="1" dirty="0">
                <a:solidFill>
                  <a:schemeClr val="bg1"/>
                </a:solidFill>
                <a:latin typeface="Arial Black" panose="020B0604020202020204" pitchFamily="34" charset="0"/>
                <a:cs typeface="Arial Black" panose="020B0604020202020204" pitchFamily="34" charset="0"/>
              </a:rPr>
              <a:t>NGFW</a:t>
            </a:r>
          </a:p>
          <a:p>
            <a:pPr>
              <a:lnSpc>
                <a:spcPts val="3598"/>
              </a:lnSpc>
            </a:pPr>
            <a:r>
              <a:rPr lang="en-US" sz="2800" b="1" dirty="0">
                <a:solidFill>
                  <a:schemeClr val="bg1"/>
                </a:solidFill>
                <a:latin typeface="Arial Black" panose="020B0604020202020204" pitchFamily="34" charset="0"/>
                <a:cs typeface="Arial Black" panose="020B0604020202020204" pitchFamily="34" charset="0"/>
              </a:rPr>
              <a:t>UTM</a:t>
            </a:r>
            <a:br>
              <a:rPr lang="en-US" sz="2800" b="1" dirty="0">
                <a:solidFill>
                  <a:schemeClr val="bg1"/>
                </a:solidFill>
                <a:latin typeface="Arial Black" panose="020B0604020202020204" pitchFamily="34" charset="0"/>
                <a:cs typeface="Arial Black" panose="020B0604020202020204" pitchFamily="34" charset="0"/>
              </a:rPr>
            </a:br>
            <a:endParaRPr lang="en-US" sz="2800" b="1" dirty="0">
              <a:solidFill>
                <a:schemeClr val="bg1"/>
              </a:solidFill>
              <a:latin typeface="Arial Black" panose="020B0604020202020204" pitchFamily="34" charset="0"/>
              <a:cs typeface="Arial Black" panose="020B0604020202020204" pitchFamily="34" charset="0"/>
            </a:endParaRPr>
          </a:p>
          <a:p>
            <a:pPr>
              <a:lnSpc>
                <a:spcPts val="4398"/>
              </a:lnSpc>
            </a:pPr>
            <a:r>
              <a:rPr lang="zh-CN" altLang="en-US" sz="4798" dirty="0">
                <a:solidFill>
                  <a:schemeClr val="bg1"/>
                </a:solidFill>
                <a:latin typeface="Arial" panose="020B0604020202020204" pitchFamily="34" charset="0"/>
                <a:cs typeface="Arial" panose="020B0604020202020204" pitchFamily="34" charset="0"/>
              </a:rPr>
              <a:t>内容安全</a:t>
            </a:r>
            <a:endParaRPr lang="en-US" sz="4798"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4EF8AC0-6193-6D40-813C-BED7F0711A91}"/>
              </a:ext>
            </a:extLst>
          </p:cNvPr>
          <p:cNvSpPr txBox="1"/>
          <p:nvPr/>
        </p:nvSpPr>
        <p:spPr>
          <a:xfrm>
            <a:off x="10978261" y="6862836"/>
            <a:ext cx="2646878" cy="1785104"/>
          </a:xfrm>
          <a:prstGeom prst="rect">
            <a:avLst/>
          </a:prstGeom>
          <a:noFill/>
        </p:spPr>
        <p:txBody>
          <a:bodyPr wrap="none" rtlCol="0">
            <a:spAutoFit/>
          </a:bodyPr>
          <a:lstStyle/>
          <a:p>
            <a:pPr>
              <a:lnSpc>
                <a:spcPts val="4398"/>
              </a:lnSpc>
            </a:pPr>
            <a:r>
              <a:rPr lang="en-US" sz="2800" b="1" dirty="0">
                <a:solidFill>
                  <a:schemeClr val="bg1"/>
                </a:solidFill>
                <a:latin typeface="Arial Black" panose="020B0604020202020204" pitchFamily="34" charset="0"/>
                <a:cs typeface="Arial Black" panose="020B0604020202020204" pitchFamily="34" charset="0"/>
              </a:rPr>
              <a:t>FABRIC</a:t>
            </a:r>
            <a:br>
              <a:rPr lang="en-US" sz="2800" b="1" dirty="0">
                <a:solidFill>
                  <a:schemeClr val="bg1"/>
                </a:solidFill>
                <a:latin typeface="Arial Black" panose="020B0604020202020204" pitchFamily="34" charset="0"/>
                <a:cs typeface="Arial Black" panose="020B0604020202020204" pitchFamily="34" charset="0"/>
              </a:rPr>
            </a:br>
            <a:endParaRPr lang="en-US" sz="2800" b="1" dirty="0">
              <a:solidFill>
                <a:schemeClr val="bg1"/>
              </a:solidFill>
              <a:latin typeface="Arial Black" panose="020B0604020202020204" pitchFamily="34" charset="0"/>
              <a:cs typeface="Arial Black" panose="020B0604020202020204" pitchFamily="34" charset="0"/>
            </a:endParaRPr>
          </a:p>
          <a:p>
            <a:pPr>
              <a:lnSpc>
                <a:spcPts val="4398"/>
              </a:lnSpc>
            </a:pPr>
            <a:r>
              <a:rPr lang="zh-CN" altLang="en-US" sz="4798" dirty="0">
                <a:solidFill>
                  <a:schemeClr val="bg1"/>
                </a:solidFill>
                <a:latin typeface="Arial" panose="020B0604020202020204" pitchFamily="34" charset="0"/>
                <a:cs typeface="Arial" panose="020B0604020202020204" pitchFamily="34" charset="0"/>
              </a:rPr>
              <a:t>架构安全</a:t>
            </a:r>
            <a:endParaRPr lang="en-US" sz="4798" dirty="0">
              <a:solidFill>
                <a:schemeClr val="bg1"/>
              </a:solidFill>
              <a:latin typeface="Arial" panose="020B0604020202020204" pitchFamily="34" charset="0"/>
              <a:cs typeface="Arial" panose="020B0604020202020204" pitchFamily="34" charset="0"/>
            </a:endParaRPr>
          </a:p>
        </p:txBody>
      </p:sp>
      <p:sp>
        <p:nvSpPr>
          <p:cNvPr id="32" name="Subtitle 23">
            <a:extLst>
              <a:ext uri="{FF2B5EF4-FFF2-40B4-BE49-F238E27FC236}">
                <a16:creationId xmlns:a16="http://schemas.microsoft.com/office/drawing/2014/main" id="{5DE67E39-711E-4DB6-A690-85B46464DE46}"/>
              </a:ext>
            </a:extLst>
          </p:cNvPr>
          <p:cNvSpPr txBox="1">
            <a:spLocks/>
          </p:cNvSpPr>
          <p:nvPr/>
        </p:nvSpPr>
        <p:spPr>
          <a:xfrm>
            <a:off x="1475003" y="2816006"/>
            <a:ext cx="13529798" cy="627700"/>
          </a:xfrm>
          <a:prstGeom prst="rect">
            <a:avLst/>
          </a:prstGeom>
          <a:solidFill>
            <a:schemeClr val="bg1">
              <a:lumMod val="50000"/>
              <a:alpha val="85000"/>
            </a:schemeClr>
          </a:solidFill>
        </p:spPr>
        <p:txBody>
          <a:bodyPr anchor="ctr"/>
          <a:lstStyle>
            <a:lvl1pPr marL="234910" indent="-234910" algn="l" defTabSz="914240" rtl="0" eaLnBrk="1" latinLnBrk="0" hangingPunct="1">
              <a:lnSpc>
                <a:spcPct val="100000"/>
              </a:lnSpc>
              <a:spcBef>
                <a:spcPts val="900"/>
              </a:spcBef>
              <a:buClr>
                <a:schemeClr val="bg1"/>
              </a:buClr>
              <a:buFont typeface="Wingdings" panose="05000000000000000000" pitchFamily="2" charset="2"/>
              <a:buChar char="§"/>
              <a:defRPr lang="en-US" sz="2800" kern="1200" dirty="0">
                <a:solidFill>
                  <a:schemeClr val="bg1"/>
                </a:solidFill>
                <a:latin typeface="+mn-lt"/>
                <a:ea typeface="+mn-ea"/>
                <a:cs typeface="+mn-cs"/>
              </a:defRPr>
            </a:lvl1pPr>
            <a:lvl2pPr marL="615843" indent="-256073" algn="l" defTabSz="914240" rtl="0" eaLnBrk="1" latinLnBrk="0" hangingPunct="1">
              <a:lnSpc>
                <a:spcPct val="100000"/>
              </a:lnSpc>
              <a:spcBef>
                <a:spcPts val="400"/>
              </a:spcBef>
              <a:buClr>
                <a:schemeClr val="bg1"/>
              </a:buClr>
              <a:buFont typeface="Arial" panose="020B0604020202020204" pitchFamily="34" charset="0"/>
              <a:buChar char="»"/>
              <a:defRPr lang="en-US" sz="2400" kern="1200" dirty="0">
                <a:solidFill>
                  <a:schemeClr val="bg1"/>
                </a:solidFill>
                <a:latin typeface="+mn-lt"/>
                <a:ea typeface="+mn-ea"/>
                <a:cs typeface="+mn-cs"/>
              </a:defRPr>
            </a:lvl2pPr>
            <a:lvl3pPr marL="984078" indent="-241258" algn="l" defTabSz="914240" rtl="0" eaLnBrk="1" latinLnBrk="0" hangingPunct="1">
              <a:lnSpc>
                <a:spcPct val="100000"/>
              </a:lnSpc>
              <a:spcBef>
                <a:spcPts val="400"/>
              </a:spcBef>
              <a:buClr>
                <a:schemeClr val="bg1"/>
              </a:buClr>
              <a:buFont typeface="Wingdings" panose="05000000000000000000" pitchFamily="2" charset="2"/>
              <a:buChar char="§"/>
              <a:defRPr lang="en-US" sz="2000" kern="1200" dirty="0">
                <a:solidFill>
                  <a:schemeClr val="bg1"/>
                </a:solidFill>
                <a:latin typeface="+mn-lt"/>
                <a:ea typeface="+mn-ea"/>
                <a:cs typeface="+mn-cs"/>
              </a:defRPr>
            </a:lvl3pPr>
            <a:lvl4pPr marL="1367127" indent="-256073" algn="l" defTabSz="914240" rtl="0" eaLnBrk="1" latinLnBrk="0" hangingPunct="1">
              <a:lnSpc>
                <a:spcPct val="100000"/>
              </a:lnSpc>
              <a:spcBef>
                <a:spcPts val="400"/>
              </a:spcBef>
              <a:buClr>
                <a:schemeClr val="bg1"/>
              </a:buClr>
              <a:buFont typeface="Arial" panose="020B0604020202020204" pitchFamily="34" charset="0"/>
              <a:buChar char="»"/>
              <a:defRPr lang="en-US" sz="1800" kern="1200" dirty="0">
                <a:solidFill>
                  <a:schemeClr val="bg1"/>
                </a:solidFill>
                <a:latin typeface="+mn-lt"/>
                <a:ea typeface="+mn-ea"/>
                <a:cs typeface="+mn-cs"/>
              </a:defRPr>
            </a:lvl4pPr>
            <a:lvl5pPr marL="1673991" indent="-243375" algn="l" defTabSz="914240" rtl="0" eaLnBrk="1" latinLnBrk="0" hangingPunct="1">
              <a:lnSpc>
                <a:spcPct val="100000"/>
              </a:lnSpc>
              <a:spcBef>
                <a:spcPts val="400"/>
              </a:spcBef>
              <a:buClr>
                <a:schemeClr val="bg1"/>
              </a:buClr>
              <a:buFont typeface="Wingdings" panose="05000000000000000000" pitchFamily="2" charset="2"/>
              <a:buChar char="§"/>
              <a:defRPr lang="en-US" sz="1600" kern="1200" dirty="0">
                <a:solidFill>
                  <a:schemeClr val="bg1"/>
                </a:solidFill>
                <a:latin typeface="+mn-lt"/>
                <a:ea typeface="+mn-ea"/>
                <a:cs typeface="+mn-cs"/>
              </a:defRPr>
            </a:lvl5pPr>
            <a:lvl6pPr marL="2514160" indent="-228560" algn="l" defTabSz="91424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280" indent="-228560" algn="l" defTabSz="91424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400" indent="-228560" algn="l" defTabSz="91424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20" indent="-228560" algn="l" defTabSz="91424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3598" dirty="0"/>
              <a:t>网络安全的演进</a:t>
            </a:r>
            <a:endParaRPr lang="en-US" sz="3598" dirty="0"/>
          </a:p>
        </p:txBody>
      </p:sp>
    </p:spTree>
    <p:extLst>
      <p:ext uri="{BB962C8B-B14F-4D97-AF65-F5344CB8AC3E}">
        <p14:creationId xmlns:p14="http://schemas.microsoft.com/office/powerpoint/2010/main" val="14215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24384000" cy="13716000"/>
          </a:xfrm>
          <a:prstGeom prst="rect">
            <a:avLst/>
          </a:prstGeom>
          <a:solidFill>
            <a:srgbClr val="1C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600"/>
              </a:spcBef>
            </a:pPr>
            <a:endParaRPr lang="zh-CN" altLang="en-US" sz="2800" dirty="0" err="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028" y="1949646"/>
            <a:ext cx="12471768" cy="11044276"/>
          </a:xfrm>
          <a:prstGeom prst="rect">
            <a:avLst/>
          </a:prstGeom>
          <a:effectLst/>
        </p:spPr>
      </p:pic>
      <p:grpSp>
        <p:nvGrpSpPr>
          <p:cNvPr id="8" name="Group 7">
            <a:extLst>
              <a:ext uri="{FF2B5EF4-FFF2-40B4-BE49-F238E27FC236}">
                <a16:creationId xmlns:a16="http://schemas.microsoft.com/office/drawing/2014/main" id="{F1820365-8F83-8D45-937C-535B27525677}"/>
              </a:ext>
            </a:extLst>
          </p:cNvPr>
          <p:cNvGrpSpPr/>
          <p:nvPr/>
        </p:nvGrpSpPr>
        <p:grpSpPr>
          <a:xfrm>
            <a:off x="20135010" y="2897935"/>
            <a:ext cx="2988712" cy="523172"/>
            <a:chOff x="10070128" y="1448451"/>
            <a:chExt cx="1494746" cy="261654"/>
          </a:xfrm>
        </p:grpSpPr>
        <p:sp>
          <p:nvSpPr>
            <p:cNvPr id="9" name="Rectangle 8">
              <a:extLst>
                <a:ext uri="{FF2B5EF4-FFF2-40B4-BE49-F238E27FC236}">
                  <a16:creationId xmlns:a16="http://schemas.microsoft.com/office/drawing/2014/main" id="{28442150-5D79-F145-A3DD-4FAA0EDCC1CB}"/>
                </a:ext>
              </a:extLst>
            </p:cNvPr>
            <p:cNvSpPr/>
            <p:nvPr/>
          </p:nvSpPr>
          <p:spPr bwMode="invGray">
            <a:xfrm>
              <a:off x="10070128" y="1451225"/>
              <a:ext cx="284102" cy="258880"/>
            </a:xfrm>
            <a:prstGeom prst="rect">
              <a:avLst/>
            </a:prstGeom>
            <a:solidFill>
              <a:schemeClr val="bg1">
                <a:lumMod val="65000"/>
              </a:schemeClr>
            </a:solidFill>
            <a:ln w="9525">
              <a:noFill/>
              <a:round/>
              <a:headEnd/>
              <a:tailEnd/>
            </a:ln>
            <a:extLst/>
          </p:spPr>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defTabSz="1828252"/>
              <a:endParaRPr lang="en-US" sz="3200">
                <a:solidFill>
                  <a:srgbClr val="253746"/>
                </a:solidFill>
                <a:latin typeface="Arial" panose="020B0604020202020204"/>
              </a:endParaRPr>
            </a:p>
          </p:txBody>
        </p:sp>
        <p:sp>
          <p:nvSpPr>
            <p:cNvPr id="10" name="TextBox 9">
              <a:extLst>
                <a:ext uri="{FF2B5EF4-FFF2-40B4-BE49-F238E27FC236}">
                  <a16:creationId xmlns:a16="http://schemas.microsoft.com/office/drawing/2014/main" id="{FBF2ADF9-F26F-1B41-B8C2-78C84FEE9FD6}"/>
                </a:ext>
              </a:extLst>
            </p:cNvPr>
            <p:cNvSpPr txBox="1"/>
            <p:nvPr/>
          </p:nvSpPr>
          <p:spPr>
            <a:xfrm>
              <a:off x="10389407" y="1448451"/>
              <a:ext cx="1175467" cy="230893"/>
            </a:xfrm>
            <a:prstGeom prst="rect">
              <a:avLst/>
            </a:prstGeom>
            <a:noFill/>
          </p:spPr>
          <p:txBody>
            <a:bodyPr wrap="none" rtlCol="0">
              <a:spAutoFit/>
            </a:bodyPr>
            <a:lstStyle/>
            <a:p>
              <a:pPr defTabSz="1828252"/>
              <a:r>
                <a:rPr lang="zh-CN" altLang="en-US" sz="2400" b="1" dirty="0">
                  <a:latin typeface="Arial" panose="020B0604020202020204"/>
                  <a:ea typeface="黑体" panose="02010609060101010101" pitchFamily="49" charset="-122"/>
                </a:rPr>
                <a:t>开放的生态系统</a:t>
              </a:r>
              <a:endParaRPr lang="en-US" sz="2400" b="1" dirty="0">
                <a:latin typeface="Arial" panose="020B0604020202020204"/>
              </a:endParaRPr>
            </a:p>
          </p:txBody>
        </p:sp>
      </p:grpSp>
      <p:grpSp>
        <p:nvGrpSpPr>
          <p:cNvPr id="11" name="Group 10">
            <a:extLst>
              <a:ext uri="{FF2B5EF4-FFF2-40B4-BE49-F238E27FC236}">
                <a16:creationId xmlns:a16="http://schemas.microsoft.com/office/drawing/2014/main" id="{F6E038B6-F3AE-814A-A03B-2E0D7C5E6965}"/>
              </a:ext>
            </a:extLst>
          </p:cNvPr>
          <p:cNvGrpSpPr/>
          <p:nvPr/>
        </p:nvGrpSpPr>
        <p:grpSpPr>
          <a:xfrm>
            <a:off x="20135009" y="578276"/>
            <a:ext cx="2063101" cy="517625"/>
            <a:chOff x="10070128" y="288320"/>
            <a:chExt cx="1031819" cy="258880"/>
          </a:xfrm>
        </p:grpSpPr>
        <p:sp>
          <p:nvSpPr>
            <p:cNvPr id="12" name="Rectangle 11">
              <a:extLst>
                <a:ext uri="{FF2B5EF4-FFF2-40B4-BE49-F238E27FC236}">
                  <a16:creationId xmlns:a16="http://schemas.microsoft.com/office/drawing/2014/main" id="{88136D99-96F0-5643-95EC-F89B6667C2FE}"/>
                </a:ext>
              </a:extLst>
            </p:cNvPr>
            <p:cNvSpPr/>
            <p:nvPr/>
          </p:nvSpPr>
          <p:spPr bwMode="invGray">
            <a:xfrm>
              <a:off x="10070128" y="288320"/>
              <a:ext cx="284102" cy="258880"/>
            </a:xfrm>
            <a:prstGeom prst="rect">
              <a:avLst/>
            </a:prstGeom>
            <a:solidFill>
              <a:srgbClr val="DA291C"/>
            </a:solidFill>
            <a:ln w="9525">
              <a:noFill/>
              <a:round/>
              <a:headEnd/>
              <a:tailEnd/>
            </a:ln>
            <a:extLst/>
          </p:spPr>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defTabSz="1828252"/>
              <a:endParaRPr lang="en-US" sz="3200">
                <a:solidFill>
                  <a:srgbClr val="253746"/>
                </a:solidFill>
                <a:latin typeface="Arial" panose="020B0604020202020204"/>
              </a:endParaRPr>
            </a:p>
          </p:txBody>
        </p:sp>
        <p:sp>
          <p:nvSpPr>
            <p:cNvPr id="13" name="TextBox 12">
              <a:extLst>
                <a:ext uri="{FF2B5EF4-FFF2-40B4-BE49-F238E27FC236}">
                  <a16:creationId xmlns:a16="http://schemas.microsoft.com/office/drawing/2014/main" id="{A2EB51BB-B3B3-8941-A214-1C0EE11A4170}"/>
                </a:ext>
              </a:extLst>
            </p:cNvPr>
            <p:cNvSpPr txBox="1"/>
            <p:nvPr/>
          </p:nvSpPr>
          <p:spPr>
            <a:xfrm>
              <a:off x="10390670" y="291660"/>
              <a:ext cx="711277" cy="230893"/>
            </a:xfrm>
            <a:prstGeom prst="rect">
              <a:avLst/>
            </a:prstGeom>
            <a:noFill/>
          </p:spPr>
          <p:txBody>
            <a:bodyPr wrap="none" rtlCol="0" anchor="t">
              <a:spAutoFit/>
            </a:bodyPr>
            <a:lstStyle/>
            <a:p>
              <a:pPr defTabSz="1828252"/>
              <a:r>
                <a:rPr lang="zh-CN" altLang="en-US" sz="2400" b="1" dirty="0">
                  <a:latin typeface="Arial" panose="020B0604020202020204"/>
                  <a:ea typeface="黑体" panose="02010609060101010101" pitchFamily="49" charset="-122"/>
                </a:rPr>
                <a:t>网络安全</a:t>
              </a:r>
              <a:endParaRPr lang="en-US" sz="2400" b="1" dirty="0">
                <a:latin typeface="Arial" panose="020B0604020202020204"/>
              </a:endParaRPr>
            </a:p>
          </p:txBody>
        </p:sp>
      </p:grpSp>
      <p:grpSp>
        <p:nvGrpSpPr>
          <p:cNvPr id="14" name="Group 13">
            <a:extLst>
              <a:ext uri="{FF2B5EF4-FFF2-40B4-BE49-F238E27FC236}">
                <a16:creationId xmlns:a16="http://schemas.microsoft.com/office/drawing/2014/main" id="{66884CB0-9337-7C40-A699-D90926A7B868}"/>
              </a:ext>
            </a:extLst>
          </p:cNvPr>
          <p:cNvGrpSpPr/>
          <p:nvPr/>
        </p:nvGrpSpPr>
        <p:grpSpPr>
          <a:xfrm>
            <a:off x="20135015" y="2126935"/>
            <a:ext cx="4084556" cy="519105"/>
            <a:chOff x="10070128" y="1062850"/>
            <a:chExt cx="2042809" cy="259620"/>
          </a:xfrm>
        </p:grpSpPr>
        <p:sp>
          <p:nvSpPr>
            <p:cNvPr id="15" name="Rectangle 14">
              <a:extLst>
                <a:ext uri="{FF2B5EF4-FFF2-40B4-BE49-F238E27FC236}">
                  <a16:creationId xmlns:a16="http://schemas.microsoft.com/office/drawing/2014/main" id="{0A233A75-90CA-A24E-9946-7995A8194D88}"/>
                </a:ext>
              </a:extLst>
            </p:cNvPr>
            <p:cNvSpPr/>
            <p:nvPr/>
          </p:nvSpPr>
          <p:spPr bwMode="invGray">
            <a:xfrm>
              <a:off x="10070128" y="1063590"/>
              <a:ext cx="284102" cy="258880"/>
            </a:xfrm>
            <a:prstGeom prst="rect">
              <a:avLst/>
            </a:prstGeom>
            <a:solidFill>
              <a:schemeClr val="accent4"/>
            </a:solidFill>
            <a:ln w="9525">
              <a:noFill/>
              <a:round/>
              <a:headEnd/>
              <a:tailEnd/>
            </a:ln>
            <a:extLst/>
          </p:spPr>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defTabSz="1828252"/>
              <a:endParaRPr lang="en-US" sz="3200">
                <a:latin typeface="Arial" panose="020B0604020202020204"/>
              </a:endParaRPr>
            </a:p>
          </p:txBody>
        </p:sp>
        <p:sp>
          <p:nvSpPr>
            <p:cNvPr id="16" name="TextBox 15">
              <a:extLst>
                <a:ext uri="{FF2B5EF4-FFF2-40B4-BE49-F238E27FC236}">
                  <a16:creationId xmlns:a16="http://schemas.microsoft.com/office/drawing/2014/main" id="{5E92F400-48B8-4E4C-B098-C326B8E61EDE}"/>
                </a:ext>
              </a:extLst>
            </p:cNvPr>
            <p:cNvSpPr txBox="1"/>
            <p:nvPr/>
          </p:nvSpPr>
          <p:spPr>
            <a:xfrm>
              <a:off x="10389829" y="1062850"/>
              <a:ext cx="1723108" cy="230892"/>
            </a:xfrm>
            <a:prstGeom prst="rect">
              <a:avLst/>
            </a:prstGeom>
            <a:noFill/>
          </p:spPr>
          <p:txBody>
            <a:bodyPr wrap="square" rtlCol="0">
              <a:spAutoFit/>
            </a:bodyPr>
            <a:lstStyle/>
            <a:p>
              <a:pPr algn="l" defTabSz="1828252"/>
              <a:r>
                <a:rPr lang="zh-CN" altLang="en-US" sz="2400" b="1" dirty="0">
                  <a:latin typeface="Arial" panose="020B0604020202020204"/>
                  <a:ea typeface="黑体" panose="02010609060101010101" pitchFamily="49" charset="-122"/>
                </a:rPr>
                <a:t>设备、接入</a:t>
              </a:r>
              <a:r>
                <a:rPr lang="zh-CN" altLang="en-US" sz="2400" b="1" dirty="0" smtClean="0">
                  <a:latin typeface="Arial" panose="020B0604020202020204"/>
                  <a:ea typeface="黑体" panose="02010609060101010101" pitchFamily="49" charset="-122"/>
                </a:rPr>
                <a:t>和应</a:t>
              </a:r>
              <a:r>
                <a:rPr lang="zh-CN" altLang="en-US" sz="2400" b="1" dirty="0">
                  <a:latin typeface="Arial" panose="020B0604020202020204"/>
                  <a:ea typeface="黑体" panose="02010609060101010101" pitchFamily="49" charset="-122"/>
                </a:rPr>
                <a:t>用安全</a:t>
              </a:r>
              <a:endParaRPr lang="en-US" sz="2400" b="1" dirty="0">
                <a:latin typeface="Arial" panose="020B0604020202020204"/>
              </a:endParaRPr>
            </a:p>
          </p:txBody>
        </p:sp>
      </p:grpSp>
      <p:grpSp>
        <p:nvGrpSpPr>
          <p:cNvPr id="17" name="Group 16">
            <a:extLst>
              <a:ext uri="{FF2B5EF4-FFF2-40B4-BE49-F238E27FC236}">
                <a16:creationId xmlns:a16="http://schemas.microsoft.com/office/drawing/2014/main" id="{9225172E-C4AD-C445-9C29-59CCBC1AC832}"/>
              </a:ext>
            </a:extLst>
          </p:cNvPr>
          <p:cNvGrpSpPr/>
          <p:nvPr/>
        </p:nvGrpSpPr>
        <p:grpSpPr>
          <a:xfrm>
            <a:off x="20135009" y="1353344"/>
            <a:ext cx="2063103" cy="517626"/>
            <a:chOff x="10070128" y="675955"/>
            <a:chExt cx="1031820" cy="258880"/>
          </a:xfrm>
        </p:grpSpPr>
        <p:sp>
          <p:nvSpPr>
            <p:cNvPr id="18" name="Rectangle 17">
              <a:extLst>
                <a:ext uri="{FF2B5EF4-FFF2-40B4-BE49-F238E27FC236}">
                  <a16:creationId xmlns:a16="http://schemas.microsoft.com/office/drawing/2014/main" id="{914EFA05-C6A4-7B46-ACC0-1A595E9CBD1C}"/>
                </a:ext>
              </a:extLst>
            </p:cNvPr>
            <p:cNvSpPr/>
            <p:nvPr/>
          </p:nvSpPr>
          <p:spPr bwMode="invGray">
            <a:xfrm>
              <a:off x="10070128" y="675955"/>
              <a:ext cx="284102" cy="258880"/>
            </a:xfrm>
            <a:prstGeom prst="rect">
              <a:avLst/>
            </a:prstGeom>
            <a:solidFill>
              <a:schemeClr val="accent2"/>
            </a:solidFill>
            <a:ln w="9525">
              <a:noFill/>
              <a:round/>
              <a:headEnd/>
              <a:tailEnd/>
            </a:ln>
            <a:extLst/>
          </p:spPr>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defTabSz="1828252"/>
              <a:endParaRPr lang="en-US" sz="3200">
                <a:solidFill>
                  <a:srgbClr val="253746"/>
                </a:solidFill>
                <a:latin typeface="Arial" panose="020B0604020202020204"/>
              </a:endParaRPr>
            </a:p>
          </p:txBody>
        </p:sp>
        <p:sp>
          <p:nvSpPr>
            <p:cNvPr id="19" name="TextBox 18">
              <a:extLst>
                <a:ext uri="{FF2B5EF4-FFF2-40B4-BE49-F238E27FC236}">
                  <a16:creationId xmlns:a16="http://schemas.microsoft.com/office/drawing/2014/main" id="{BF2B2A18-35C2-5D44-8409-8537D21BC9C3}"/>
                </a:ext>
              </a:extLst>
            </p:cNvPr>
            <p:cNvSpPr txBox="1"/>
            <p:nvPr/>
          </p:nvSpPr>
          <p:spPr>
            <a:xfrm>
              <a:off x="10390671" y="677257"/>
              <a:ext cx="711277" cy="230892"/>
            </a:xfrm>
            <a:prstGeom prst="rect">
              <a:avLst/>
            </a:prstGeom>
            <a:noFill/>
          </p:spPr>
          <p:txBody>
            <a:bodyPr wrap="none" rtlCol="0">
              <a:spAutoFit/>
            </a:bodyPr>
            <a:lstStyle/>
            <a:p>
              <a:pPr defTabSz="1828252"/>
              <a:r>
                <a:rPr lang="zh-CN" altLang="en-US" sz="2400" b="1" dirty="0">
                  <a:latin typeface="Arial" panose="020B0604020202020204"/>
                  <a:ea typeface="黑体" panose="02010609060101010101" pitchFamily="49" charset="-122"/>
                </a:rPr>
                <a:t>多云安全</a:t>
              </a:r>
              <a:endParaRPr lang="en-US" sz="2400" b="1" dirty="0">
                <a:latin typeface="Arial" panose="020B0604020202020204"/>
              </a:endParaRPr>
            </a:p>
          </p:txBody>
        </p:sp>
      </p:grpSp>
      <p:grpSp>
        <p:nvGrpSpPr>
          <p:cNvPr id="20" name="Group 19">
            <a:extLst>
              <a:ext uri="{FF2B5EF4-FFF2-40B4-BE49-F238E27FC236}">
                <a16:creationId xmlns:a16="http://schemas.microsoft.com/office/drawing/2014/main" id="{865AF1A9-A2D2-1B49-8EAA-B0921D820562}"/>
              </a:ext>
            </a:extLst>
          </p:cNvPr>
          <p:cNvGrpSpPr/>
          <p:nvPr/>
        </p:nvGrpSpPr>
        <p:grpSpPr>
          <a:xfrm>
            <a:off x="20135008" y="3668931"/>
            <a:ext cx="2988714" cy="527247"/>
            <a:chOff x="10070128" y="1834049"/>
            <a:chExt cx="1494747" cy="263692"/>
          </a:xfrm>
        </p:grpSpPr>
        <p:sp>
          <p:nvSpPr>
            <p:cNvPr id="21" name="Rectangle 20">
              <a:extLst>
                <a:ext uri="{FF2B5EF4-FFF2-40B4-BE49-F238E27FC236}">
                  <a16:creationId xmlns:a16="http://schemas.microsoft.com/office/drawing/2014/main" id="{BC32EF7F-2190-F648-A0BF-D2FAAB72D57F}"/>
                </a:ext>
              </a:extLst>
            </p:cNvPr>
            <p:cNvSpPr/>
            <p:nvPr/>
          </p:nvSpPr>
          <p:spPr bwMode="invGray">
            <a:xfrm>
              <a:off x="10070128" y="1838861"/>
              <a:ext cx="284102" cy="258880"/>
            </a:xfrm>
            <a:prstGeom prst="rect">
              <a:avLst/>
            </a:prstGeom>
            <a:solidFill>
              <a:schemeClr val="bg2"/>
            </a:solidFill>
            <a:ln w="9525">
              <a:noFill/>
              <a:round/>
              <a:headEnd/>
              <a:tailEnd/>
            </a:ln>
            <a:extLst/>
          </p:spPr>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defTabSz="1828252"/>
              <a:endParaRPr lang="en-US" sz="3200">
                <a:latin typeface="Arial" panose="020B0604020202020204"/>
              </a:endParaRPr>
            </a:p>
          </p:txBody>
        </p:sp>
        <p:sp>
          <p:nvSpPr>
            <p:cNvPr id="22" name="TextBox 21">
              <a:extLst>
                <a:ext uri="{FF2B5EF4-FFF2-40B4-BE49-F238E27FC236}">
                  <a16:creationId xmlns:a16="http://schemas.microsoft.com/office/drawing/2014/main" id="{C17551EF-4760-BF49-9283-F56FE98E13CD}"/>
                </a:ext>
              </a:extLst>
            </p:cNvPr>
            <p:cNvSpPr txBox="1"/>
            <p:nvPr/>
          </p:nvSpPr>
          <p:spPr>
            <a:xfrm>
              <a:off x="10389408" y="1834049"/>
              <a:ext cx="1175467" cy="230893"/>
            </a:xfrm>
            <a:prstGeom prst="rect">
              <a:avLst/>
            </a:prstGeom>
            <a:noFill/>
          </p:spPr>
          <p:txBody>
            <a:bodyPr wrap="none" rtlCol="0">
              <a:spAutoFit/>
            </a:bodyPr>
            <a:lstStyle/>
            <a:p>
              <a:pPr defTabSz="1828252"/>
              <a:r>
                <a:rPr lang="zh-CN" altLang="en-US" sz="2400" b="1" dirty="0">
                  <a:latin typeface="Arial" panose="020B0604020202020204"/>
                  <a:ea typeface="黑体" panose="02010609060101010101" pitchFamily="49" charset="-122"/>
                </a:rPr>
                <a:t>安全运营与运维</a:t>
              </a:r>
              <a:endParaRPr lang="en-US" sz="2400" b="1" dirty="0">
                <a:latin typeface="Arial" panose="020B0604020202020204"/>
              </a:endParaRPr>
            </a:p>
          </p:txBody>
        </p:sp>
      </p:grpSp>
      <p:sp>
        <p:nvSpPr>
          <p:cNvPr id="23" name="TextBox 22">
            <a:extLst>
              <a:ext uri="{FF2B5EF4-FFF2-40B4-BE49-F238E27FC236}">
                <a16:creationId xmlns:a16="http://schemas.microsoft.com/office/drawing/2014/main" id="{9810E681-EC19-F246-A1D7-05C26E01DAF8}"/>
              </a:ext>
            </a:extLst>
          </p:cNvPr>
          <p:cNvSpPr txBox="1"/>
          <p:nvPr/>
        </p:nvSpPr>
        <p:spPr>
          <a:xfrm>
            <a:off x="1278271" y="6775282"/>
            <a:ext cx="7611670" cy="1692451"/>
          </a:xfrm>
          <a:prstGeom prst="rect">
            <a:avLst/>
          </a:prstGeom>
          <a:noFill/>
        </p:spPr>
        <p:txBody>
          <a:bodyPr wrap="square" rtlCol="0" anchor="t">
            <a:spAutoFit/>
          </a:bodyPr>
          <a:lstStyle/>
          <a:p>
            <a:pPr algn="l" defTabSz="1828252"/>
            <a:r>
              <a:rPr lang="zh-CN" altLang="en-US" sz="4798" b="1" dirty="0">
                <a:latin typeface="Arial" panose="020B0604020202020204"/>
                <a:ea typeface="黑体" panose="02010609060101010101" pitchFamily="49" charset="-122"/>
              </a:rPr>
              <a:t>协同</a:t>
            </a:r>
            <a:r>
              <a:rPr lang="en-US" sz="2800" b="1" dirty="0">
                <a:latin typeface="Arial" panose="020B0604020202020204"/>
              </a:rPr>
              <a:t> </a:t>
            </a:r>
          </a:p>
          <a:p>
            <a:pPr algn="l" defTabSz="1828252"/>
            <a:r>
              <a:rPr lang="zh-CN" altLang="en-US" sz="2800" b="1" dirty="0">
                <a:latin typeface="Arial" panose="020B0604020202020204"/>
                <a:ea typeface="黑体" panose="02010609060101010101" pitchFamily="49" charset="-122"/>
              </a:rPr>
              <a:t>由</a:t>
            </a:r>
            <a:r>
              <a:rPr lang="en-US" altLang="zh-CN" sz="2800" b="1" dirty="0">
                <a:latin typeface="Arial" panose="020B0604020202020204"/>
                <a:ea typeface="黑体" panose="02010609060101010101" pitchFamily="49" charset="-122"/>
              </a:rPr>
              <a:t>AI</a:t>
            </a:r>
            <a:r>
              <a:rPr lang="zh-CN" altLang="en-US" sz="2800" b="1" dirty="0">
                <a:latin typeface="Arial" panose="020B0604020202020204"/>
                <a:ea typeface="黑体" panose="02010609060101010101" pitchFamily="49" charset="-122"/>
              </a:rPr>
              <a:t>赋能的，对设备、网络和</a:t>
            </a:r>
            <a:endParaRPr lang="en-US" altLang="zh-CN" sz="2800" b="1" dirty="0">
              <a:latin typeface="Arial" panose="020B0604020202020204"/>
              <a:ea typeface="黑体" panose="02010609060101010101" pitchFamily="49" charset="-122"/>
            </a:endParaRPr>
          </a:p>
          <a:p>
            <a:pPr algn="l" defTabSz="1828252"/>
            <a:r>
              <a:rPr lang="zh-CN" altLang="en-US" sz="2800" b="1" dirty="0">
                <a:latin typeface="Arial" panose="020B0604020202020204"/>
                <a:ea typeface="黑体" panose="02010609060101010101" pitchFamily="49" charset="-122"/>
              </a:rPr>
              <a:t>应用的攻击防护</a:t>
            </a:r>
            <a:endParaRPr lang="en-US" sz="2800" b="1" dirty="0">
              <a:latin typeface="Arial" panose="020B0604020202020204"/>
            </a:endParaRPr>
          </a:p>
        </p:txBody>
      </p:sp>
      <p:sp>
        <p:nvSpPr>
          <p:cNvPr id="24" name="TextBox 23">
            <a:extLst>
              <a:ext uri="{FF2B5EF4-FFF2-40B4-BE49-F238E27FC236}">
                <a16:creationId xmlns:a16="http://schemas.microsoft.com/office/drawing/2014/main" id="{792B7FF5-7493-BF40-9201-A7C571666C78}"/>
              </a:ext>
            </a:extLst>
          </p:cNvPr>
          <p:cNvSpPr txBox="1"/>
          <p:nvPr/>
        </p:nvSpPr>
        <p:spPr>
          <a:xfrm>
            <a:off x="1278271" y="9259237"/>
            <a:ext cx="5592450" cy="1261564"/>
          </a:xfrm>
          <a:prstGeom prst="rect">
            <a:avLst/>
          </a:prstGeom>
          <a:noFill/>
        </p:spPr>
        <p:txBody>
          <a:bodyPr wrap="square" rtlCol="0" anchor="t">
            <a:spAutoFit/>
          </a:bodyPr>
          <a:lstStyle/>
          <a:p>
            <a:pPr algn="l" defTabSz="1828252"/>
            <a:r>
              <a:rPr lang="zh-CN" altLang="en-US" sz="4798" b="1" dirty="0">
                <a:latin typeface="Arial" panose="020B0604020202020204"/>
                <a:ea typeface="黑体" panose="02010609060101010101" pitchFamily="49" charset="-122"/>
              </a:rPr>
              <a:t>智能</a:t>
            </a:r>
            <a:r>
              <a:rPr lang="en-US" sz="4798" b="1" dirty="0">
                <a:latin typeface="Arial" panose="020B0604020202020204"/>
              </a:rPr>
              <a:t> </a:t>
            </a:r>
            <a:r>
              <a:rPr lang="en-US" sz="2800" b="1" dirty="0">
                <a:latin typeface="Arial" panose="020B0604020202020204"/>
              </a:rPr>
              <a:t> </a:t>
            </a:r>
          </a:p>
          <a:p>
            <a:pPr algn="l" defTabSz="1828252"/>
            <a:r>
              <a:rPr lang="zh-CN" altLang="en-US" sz="2800" b="1" dirty="0">
                <a:latin typeface="Arial" panose="020B0604020202020204"/>
                <a:ea typeface="黑体" panose="02010609060101010101" pitchFamily="49" charset="-122"/>
              </a:rPr>
              <a:t>集成运营，自动编排，协同响应</a:t>
            </a:r>
            <a:endParaRPr lang="en-US" sz="2800" b="1" dirty="0">
              <a:latin typeface="Arial" panose="020B0604020202020204"/>
              <a:cs typeface="Arial"/>
            </a:endParaRPr>
          </a:p>
        </p:txBody>
      </p:sp>
      <p:sp>
        <p:nvSpPr>
          <p:cNvPr id="25" name="TextBox 24">
            <a:extLst>
              <a:ext uri="{FF2B5EF4-FFF2-40B4-BE49-F238E27FC236}">
                <a16:creationId xmlns:a16="http://schemas.microsoft.com/office/drawing/2014/main" id="{5A486D95-5F09-0546-BB47-103310B0E1FF}"/>
              </a:ext>
            </a:extLst>
          </p:cNvPr>
          <p:cNvSpPr txBox="1"/>
          <p:nvPr/>
        </p:nvSpPr>
        <p:spPr>
          <a:xfrm>
            <a:off x="1278272" y="4240607"/>
            <a:ext cx="5343828" cy="1692451"/>
          </a:xfrm>
          <a:prstGeom prst="rect">
            <a:avLst/>
          </a:prstGeom>
          <a:noFill/>
        </p:spPr>
        <p:txBody>
          <a:bodyPr wrap="square" rtlCol="0" anchor="t">
            <a:spAutoFit/>
          </a:bodyPr>
          <a:lstStyle/>
          <a:p>
            <a:pPr algn="l" defTabSz="1828252"/>
            <a:r>
              <a:rPr lang="zh-CN" altLang="en-US" sz="4798" b="1" dirty="0">
                <a:latin typeface="Arial" panose="020B0604020202020204"/>
                <a:ea typeface="黑体" panose="02010609060101010101" pitchFamily="49" charset="-122"/>
              </a:rPr>
              <a:t>全面</a:t>
            </a:r>
            <a:r>
              <a:rPr lang="en-US" sz="2800" b="1" dirty="0">
                <a:latin typeface="Arial" panose="020B0604020202020204"/>
              </a:rPr>
              <a:t> </a:t>
            </a:r>
            <a:br>
              <a:rPr lang="en-US" sz="2800" b="1" dirty="0">
                <a:latin typeface="Arial" panose="020B0604020202020204"/>
              </a:rPr>
            </a:br>
            <a:r>
              <a:rPr lang="zh-CN" altLang="en-US" sz="2800" b="1" dirty="0">
                <a:latin typeface="Arial" panose="020B0604020202020204"/>
                <a:ea typeface="黑体" panose="02010609060101010101" pitchFamily="49" charset="-122"/>
              </a:rPr>
              <a:t>对整个数字世界的攻击平面的全覆盖和可视化</a:t>
            </a:r>
            <a:endParaRPr lang="en-US" sz="2800" b="1" dirty="0">
              <a:latin typeface="Arial" panose="020B0604020202020204"/>
            </a:endParaRPr>
          </a:p>
        </p:txBody>
      </p:sp>
      <p:sp>
        <p:nvSpPr>
          <p:cNvPr id="27" name="Title 1">
            <a:extLst>
              <a:ext uri="{FF2B5EF4-FFF2-40B4-BE49-F238E27FC236}">
                <a16:creationId xmlns:a16="http://schemas.microsoft.com/office/drawing/2014/main" id="{FEDA1AF7-D512-744C-BEA3-873ADAA77D0C}"/>
              </a:ext>
            </a:extLst>
          </p:cNvPr>
          <p:cNvSpPr txBox="1">
            <a:spLocks/>
          </p:cNvSpPr>
          <p:nvPr/>
        </p:nvSpPr>
        <p:spPr>
          <a:xfrm>
            <a:off x="1277592" y="21176"/>
            <a:ext cx="21664384" cy="2650436"/>
          </a:xfrm>
          <a:prstGeom prst="rect">
            <a:avLst/>
          </a:prstGeom>
        </p:spPr>
        <p:txBody>
          <a:bodyPr anchor="ctr" anchorCtr="0">
            <a:noAutofit/>
          </a:bodyPr>
          <a:lstStyle>
            <a:lvl1pPr algn="l" defTabSz="914126" rtl="0" eaLnBrk="1" latinLnBrk="0" hangingPunct="1">
              <a:lnSpc>
                <a:spcPct val="90000"/>
              </a:lnSpc>
              <a:spcBef>
                <a:spcPct val="0"/>
              </a:spcBef>
              <a:buNone/>
              <a:defRPr sz="3399" b="1" kern="1200" spc="-150">
                <a:solidFill>
                  <a:schemeClr val="bg1"/>
                </a:solidFill>
                <a:latin typeface="+mj-lt"/>
                <a:ea typeface="+mj-ea"/>
                <a:cs typeface="+mj-cs"/>
              </a:defRPr>
            </a:lvl1pPr>
          </a:lstStyle>
          <a:p>
            <a:pPr defTabSz="1828252">
              <a:defRPr/>
            </a:pPr>
            <a:r>
              <a:rPr lang="en-US" sz="6798" spc="-300">
                <a:solidFill>
                  <a:srgbClr val="FFFFFF"/>
                </a:solidFill>
                <a:latin typeface="Arial" panose="020B0604020202020204"/>
              </a:rPr>
              <a:t>Fortinet Security Fabric</a:t>
            </a:r>
            <a:endParaRPr lang="en-US" sz="6798" spc="-300" dirty="0">
              <a:solidFill>
                <a:srgbClr val="FFFFFF"/>
              </a:solidFill>
              <a:latin typeface="Arial" panose="020B0604020202020204"/>
            </a:endParaRPr>
          </a:p>
        </p:txBody>
      </p:sp>
    </p:spTree>
    <p:extLst>
      <p:ext uri="{BB962C8B-B14F-4D97-AF65-F5344CB8AC3E}">
        <p14:creationId xmlns:p14="http://schemas.microsoft.com/office/powerpoint/2010/main" val="117923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Rectangle 443"/>
          <p:cNvSpPr/>
          <p:nvPr/>
        </p:nvSpPr>
        <p:spPr bwMode="gray">
          <a:xfrm>
            <a:off x="19888226" y="39812"/>
            <a:ext cx="1554996" cy="1554996"/>
          </a:xfrm>
          <a:prstGeom prst="rect">
            <a:avLst/>
          </a:prstGeom>
          <a:solidFill>
            <a:srgbClr val="FF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15" name="TextBox 14"/>
          <p:cNvSpPr txBox="1"/>
          <p:nvPr/>
        </p:nvSpPr>
        <p:spPr bwMode="gray">
          <a:xfrm>
            <a:off x="2790366" y="668282"/>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安全管理中心</a:t>
            </a:r>
            <a:endParaRPr lang="en-US" sz="3200" b="1" kern="1200" dirty="0">
              <a:solidFill>
                <a:srgbClr val="000000"/>
              </a:solidFill>
              <a:latin typeface="Arial" panose="020B0604020202020204"/>
            </a:endParaRPr>
          </a:p>
        </p:txBody>
      </p:sp>
      <p:sp>
        <p:nvSpPr>
          <p:cNvPr id="6" name="Rectangle 5"/>
          <p:cNvSpPr/>
          <p:nvPr/>
        </p:nvSpPr>
        <p:spPr bwMode="gray">
          <a:xfrm>
            <a:off x="8584509" y="4120787"/>
            <a:ext cx="5200710" cy="520071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grpSp>
        <p:nvGrpSpPr>
          <p:cNvPr id="88" name="Group 87"/>
          <p:cNvGrpSpPr/>
          <p:nvPr/>
        </p:nvGrpSpPr>
        <p:grpSpPr>
          <a:xfrm>
            <a:off x="13934250" y="3352675"/>
            <a:ext cx="6670116" cy="4130258"/>
            <a:chOff x="6967125" y="1676337"/>
            <a:chExt cx="3335058" cy="2065129"/>
          </a:xfrm>
        </p:grpSpPr>
        <p:cxnSp>
          <p:nvCxnSpPr>
            <p:cNvPr id="213" name="Straight Connector 212"/>
            <p:cNvCxnSpPr/>
            <p:nvPr/>
          </p:nvCxnSpPr>
          <p:spPr>
            <a:xfrm>
              <a:off x="6967125" y="3639422"/>
              <a:ext cx="210492" cy="926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7169417" y="1676337"/>
              <a:ext cx="3132766" cy="2065129"/>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3613897" y="3645976"/>
            <a:ext cx="4376574" cy="1354302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grpSp>
        <p:nvGrpSpPr>
          <p:cNvPr id="282" name="Group 281"/>
          <p:cNvGrpSpPr/>
          <p:nvPr/>
        </p:nvGrpSpPr>
        <p:grpSpPr>
          <a:xfrm>
            <a:off x="3460931" y="7157832"/>
            <a:ext cx="5218214" cy="1424768"/>
            <a:chOff x="1625185" y="3518773"/>
            <a:chExt cx="2643892" cy="721882"/>
          </a:xfrm>
        </p:grpSpPr>
        <p:cxnSp>
          <p:nvCxnSpPr>
            <p:cNvPr id="140" name="Straight Connector 139"/>
            <p:cNvCxnSpPr/>
            <p:nvPr/>
          </p:nvCxnSpPr>
          <p:spPr>
            <a:xfrm flipH="1">
              <a:off x="3269721" y="3657558"/>
              <a:ext cx="999356" cy="5720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H="1" flipV="1">
              <a:off x="1918560" y="3520967"/>
              <a:ext cx="1357421" cy="7196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1625185" y="351877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bwMode="gray">
          <a:xfrm>
            <a:off x="12912744" y="2543264"/>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9" name="Rectangle 8"/>
          <p:cNvSpPr/>
          <p:nvPr/>
        </p:nvSpPr>
        <p:spPr bwMode="gray">
          <a:xfrm>
            <a:off x="9662279" y="1"/>
            <a:ext cx="3024766" cy="35348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14" name="TextBox 13"/>
          <p:cNvSpPr txBox="1"/>
          <p:nvPr/>
        </p:nvSpPr>
        <p:spPr bwMode="gray">
          <a:xfrm>
            <a:off x="8262290" y="370051"/>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生活区</a:t>
            </a:r>
            <a:endParaRPr lang="en-US" sz="3200" b="1" kern="1200" dirty="0">
              <a:solidFill>
                <a:srgbClr val="000000"/>
              </a:solidFill>
              <a:latin typeface="Arial" panose="020B0604020202020204"/>
            </a:endParaRPr>
          </a:p>
        </p:txBody>
      </p:sp>
      <p:sp>
        <p:nvSpPr>
          <p:cNvPr id="20" name="TextBox 19"/>
          <p:cNvSpPr txBox="1"/>
          <p:nvPr/>
        </p:nvSpPr>
        <p:spPr bwMode="gray">
          <a:xfrm>
            <a:off x="17725128" y="10826566"/>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数据中心</a:t>
            </a:r>
            <a:endParaRPr lang="en-US" sz="3200" b="1" kern="1200" dirty="0">
              <a:solidFill>
                <a:srgbClr val="000000"/>
              </a:solidFill>
              <a:latin typeface="Arial" panose="020B0604020202020204"/>
            </a:endParaRPr>
          </a:p>
        </p:txBody>
      </p:sp>
      <p:sp>
        <p:nvSpPr>
          <p:cNvPr id="21" name="Rectangle 20"/>
          <p:cNvSpPr/>
          <p:nvPr/>
        </p:nvSpPr>
        <p:spPr bwMode="gray">
          <a:xfrm>
            <a:off x="2549464" y="3754166"/>
            <a:ext cx="3435656" cy="3435656"/>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22" name="TextBox 21"/>
          <p:cNvSpPr txBox="1"/>
          <p:nvPr/>
        </p:nvSpPr>
        <p:spPr bwMode="gray">
          <a:xfrm>
            <a:off x="1412118" y="3863741"/>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监控网</a:t>
            </a:r>
            <a:endParaRPr lang="en-US" sz="3200" b="1" kern="1200" dirty="0">
              <a:solidFill>
                <a:srgbClr val="000000"/>
              </a:solidFill>
              <a:latin typeface="Arial" panose="020B0604020202020204"/>
            </a:endParaRPr>
          </a:p>
        </p:txBody>
      </p:sp>
      <p:sp>
        <p:nvSpPr>
          <p:cNvPr id="24" name="TextBox 23"/>
          <p:cNvSpPr txBox="1"/>
          <p:nvPr/>
        </p:nvSpPr>
        <p:spPr bwMode="gray">
          <a:xfrm>
            <a:off x="-284224" y="6324453"/>
            <a:ext cx="3126800" cy="707886"/>
          </a:xfrm>
          <a:prstGeom prst="rect">
            <a:avLst/>
          </a:prstGeom>
          <a:noFill/>
          <a:scene3d>
            <a:camera prst="isometricTopUp"/>
            <a:lightRig rig="threePt" dir="t"/>
          </a:scene3d>
        </p:spPr>
        <p:txBody>
          <a:bodyPr wrap="square" rtlCol="0">
            <a:spAutoFit/>
          </a:bodyPr>
          <a:lstStyle/>
          <a:p>
            <a:pPr algn="l" defTabSz="1828800" hangingPunct="1"/>
            <a:r>
              <a:rPr lang="zh-CN" altLang="en-US" sz="4000" b="1" kern="1200" dirty="0">
                <a:solidFill>
                  <a:srgbClr val="000000"/>
                </a:solidFill>
                <a:latin typeface="Arial" panose="020B0604020202020204"/>
                <a:ea typeface="微软雅黑" panose="020B0503020204020204" pitchFamily="34" charset="-122"/>
              </a:rPr>
              <a:t>办公网</a:t>
            </a:r>
            <a:endParaRPr lang="en-US" sz="4000" b="1" kern="1200" dirty="0">
              <a:solidFill>
                <a:srgbClr val="000000"/>
              </a:solidFill>
              <a:latin typeface="Arial" panose="020B0604020202020204"/>
            </a:endParaRPr>
          </a:p>
        </p:txBody>
      </p:sp>
      <p:sp>
        <p:nvSpPr>
          <p:cNvPr id="25" name="Rectangle 24"/>
          <p:cNvSpPr/>
          <p:nvPr/>
        </p:nvSpPr>
        <p:spPr bwMode="gray">
          <a:xfrm>
            <a:off x="1691054" y="8041256"/>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28" name="Rectangle 27"/>
          <p:cNvSpPr/>
          <p:nvPr/>
        </p:nvSpPr>
        <p:spPr bwMode="gray">
          <a:xfrm>
            <a:off x="3388740" y="900465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29" name="Rectangle 28"/>
          <p:cNvSpPr/>
          <p:nvPr/>
        </p:nvSpPr>
        <p:spPr bwMode="gray">
          <a:xfrm>
            <a:off x="4545910" y="970428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30" name="Rectangle 29"/>
          <p:cNvSpPr/>
          <p:nvPr/>
        </p:nvSpPr>
        <p:spPr bwMode="gray">
          <a:xfrm>
            <a:off x="5707328" y="1040391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31" name="Rectangle 30"/>
          <p:cNvSpPr/>
          <p:nvPr/>
        </p:nvSpPr>
        <p:spPr bwMode="gray">
          <a:xfrm>
            <a:off x="6889866" y="11116494"/>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32" name="Rectangle 31"/>
          <p:cNvSpPr/>
          <p:nvPr/>
        </p:nvSpPr>
        <p:spPr bwMode="gray">
          <a:xfrm>
            <a:off x="8093102" y="11829078"/>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35" name="TextBox 34"/>
          <p:cNvSpPr txBox="1"/>
          <p:nvPr/>
        </p:nvSpPr>
        <p:spPr bwMode="gray">
          <a:xfrm>
            <a:off x="1446560" y="8155615"/>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a:ea typeface="微软雅黑" panose="020B0503020204020204" pitchFamily="34" charset="-122"/>
              </a:rPr>
              <a:t>园区办公网</a:t>
            </a:r>
            <a:endParaRPr lang="en-US" sz="2200" kern="1200" dirty="0">
              <a:latin typeface="Arial" panose="020B0604020202020204"/>
            </a:endParaRPr>
          </a:p>
        </p:txBody>
      </p:sp>
      <p:sp>
        <p:nvSpPr>
          <p:cNvPr id="36" name="TextBox 35"/>
          <p:cNvSpPr txBox="1"/>
          <p:nvPr/>
        </p:nvSpPr>
        <p:spPr bwMode="gray">
          <a:xfrm>
            <a:off x="4213250" y="98553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a:ea typeface="微软雅黑" panose="020B0503020204020204" pitchFamily="34" charset="-122"/>
              </a:rPr>
              <a:t>热电分公司</a:t>
            </a:r>
            <a:endParaRPr lang="en-US" sz="2200" kern="1200" dirty="0">
              <a:latin typeface="Arial" panose="020B0604020202020204"/>
            </a:endParaRPr>
          </a:p>
        </p:txBody>
      </p:sp>
      <p:pic>
        <p:nvPicPr>
          <p:cNvPr id="27" name="Picture 87" descr="Power_Plan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7459" y="9626925"/>
            <a:ext cx="985754" cy="979586"/>
          </a:xfrm>
          <a:prstGeom prst="rect">
            <a:avLst/>
          </a:prstGeom>
          <a:noFill/>
          <a:ln>
            <a:noFill/>
          </a:ln>
        </p:spPr>
      </p:pic>
      <p:pic>
        <p:nvPicPr>
          <p:cNvPr id="37" name="Picture 79" descr="Factory.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222" y="8854935"/>
            <a:ext cx="925020" cy="1073082"/>
          </a:xfrm>
          <a:prstGeom prst="rect">
            <a:avLst/>
          </a:prstGeom>
          <a:noFill/>
          <a:ln>
            <a:noFill/>
          </a:ln>
        </p:spPr>
      </p:pic>
      <p:sp>
        <p:nvSpPr>
          <p:cNvPr id="38" name="TextBox 37"/>
          <p:cNvSpPr txBox="1"/>
          <p:nvPr/>
        </p:nvSpPr>
        <p:spPr bwMode="gray">
          <a:xfrm>
            <a:off x="2677888" y="9142296"/>
            <a:ext cx="523220" cy="1869692"/>
          </a:xfrm>
          <a:prstGeom prst="rect">
            <a:avLst/>
          </a:prstGeom>
          <a:noFill/>
          <a:scene3d>
            <a:camera prst="isometricTopUp"/>
            <a:lightRig rig="threePt" dir="t"/>
          </a:scene3d>
        </p:spPr>
        <p:txBody>
          <a:bodyPr vert="vert" wrap="square" rtlCol="0">
            <a:spAutoFit/>
          </a:bodyPr>
          <a:lstStyle/>
          <a:p>
            <a:pPr algn="l" defTabSz="1828800" hangingPunct="1"/>
            <a:r>
              <a:rPr lang="zh-CN" altLang="en-US" sz="2200" kern="1200" dirty="0">
                <a:solidFill>
                  <a:srgbClr val="000000"/>
                </a:solidFill>
                <a:latin typeface="Arial" panose="020B0604020202020204"/>
                <a:ea typeface="微软雅黑" panose="020B0503020204020204" pitchFamily="34" charset="-122"/>
              </a:rPr>
              <a:t>水泥有限公司</a:t>
            </a:r>
            <a:endParaRPr lang="en-US" sz="2200" kern="1200" dirty="0">
              <a:solidFill>
                <a:srgbClr val="000000"/>
              </a:solidFill>
              <a:latin typeface="Arial" panose="020B0604020202020204"/>
            </a:endParaRPr>
          </a:p>
        </p:txBody>
      </p:sp>
      <p:pic>
        <p:nvPicPr>
          <p:cNvPr id="39"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0473" y="10210141"/>
            <a:ext cx="948018" cy="1099762"/>
          </a:xfrm>
          <a:prstGeom prst="rect">
            <a:avLst/>
          </a:prstGeom>
          <a:noFill/>
          <a:ln>
            <a:noFill/>
          </a:ln>
        </p:spPr>
      </p:pic>
      <p:sp>
        <p:nvSpPr>
          <p:cNvPr id="40" name="TextBox 39"/>
          <p:cNvSpPr txBox="1"/>
          <p:nvPr/>
        </p:nvSpPr>
        <p:spPr bwMode="gray">
          <a:xfrm>
            <a:off x="5380366" y="105608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a:ea typeface="微软雅黑" panose="020B0503020204020204" pitchFamily="34" charset="-122"/>
              </a:rPr>
              <a:t>化工分公司</a:t>
            </a:r>
            <a:endParaRPr lang="en-US" sz="2200" kern="1200" dirty="0">
              <a:latin typeface="Arial" panose="020B0604020202020204"/>
            </a:endParaRPr>
          </a:p>
        </p:txBody>
      </p:sp>
      <p:pic>
        <p:nvPicPr>
          <p:cNvPr id="41"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1497" y="10895305"/>
            <a:ext cx="948018" cy="1099762"/>
          </a:xfrm>
          <a:prstGeom prst="rect">
            <a:avLst/>
          </a:prstGeom>
          <a:noFill/>
          <a:ln>
            <a:noFill/>
          </a:ln>
        </p:spPr>
      </p:pic>
      <p:sp>
        <p:nvSpPr>
          <p:cNvPr id="42" name="TextBox 41"/>
          <p:cNvSpPr txBox="1"/>
          <p:nvPr/>
        </p:nvSpPr>
        <p:spPr bwMode="gray">
          <a:xfrm>
            <a:off x="6517847" y="11367777"/>
            <a:ext cx="861774"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a:ea typeface="微软雅黑" panose="020B0503020204020204" pitchFamily="34" charset="-122"/>
              </a:rPr>
              <a:t>化工分公司</a:t>
            </a:r>
            <a:endParaRPr lang="en-US" altLang="zh-CN" sz="2200" kern="1200" dirty="0">
              <a:latin typeface="Arial" panose="020B0604020202020204"/>
              <a:ea typeface="微软雅黑" panose="020B0503020204020204" pitchFamily="34" charset="-122"/>
            </a:endParaRPr>
          </a:p>
          <a:p>
            <a:pPr algn="l" defTabSz="1828800" hangingPunct="1"/>
            <a:r>
              <a:rPr lang="en-US" altLang="zh-CN" sz="2200" kern="1200" dirty="0">
                <a:latin typeface="Arial" panose="020B0604020202020204"/>
                <a:ea typeface="微软雅黑" panose="020B0503020204020204" pitchFamily="34" charset="-122"/>
              </a:rPr>
              <a:t>PVC</a:t>
            </a:r>
            <a:r>
              <a:rPr lang="zh-CN" altLang="en-US" sz="2200" kern="1200" dirty="0">
                <a:latin typeface="Arial" panose="020B0604020202020204"/>
                <a:ea typeface="微软雅黑" panose="020B0503020204020204" pitchFamily="34" charset="-122"/>
              </a:rPr>
              <a:t>分厂</a:t>
            </a:r>
            <a:endParaRPr lang="en-US" sz="2200" kern="1200" dirty="0">
              <a:latin typeface="Arial" panose="020B0604020202020204"/>
            </a:endParaRPr>
          </a:p>
        </p:txBody>
      </p:sp>
      <p:sp>
        <p:nvSpPr>
          <p:cNvPr id="43" name="TextBox 42"/>
          <p:cNvSpPr txBox="1"/>
          <p:nvPr/>
        </p:nvSpPr>
        <p:spPr bwMode="gray">
          <a:xfrm>
            <a:off x="8092439" y="12221307"/>
            <a:ext cx="523220"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a:ea typeface="微软雅黑" panose="020B0503020204020204" pitchFamily="34" charset="-122"/>
              </a:rPr>
              <a:t>某化工有限公司</a:t>
            </a:r>
            <a:endParaRPr lang="en-US" sz="2200" kern="1200" dirty="0">
              <a:latin typeface="Arial" panose="020B0604020202020204"/>
            </a:endParaRPr>
          </a:p>
        </p:txBody>
      </p:sp>
      <p:grpSp>
        <p:nvGrpSpPr>
          <p:cNvPr id="65" name="Group 64"/>
          <p:cNvGrpSpPr/>
          <p:nvPr/>
        </p:nvGrpSpPr>
        <p:grpSpPr>
          <a:xfrm>
            <a:off x="6559482" y="9849699"/>
            <a:ext cx="1348064" cy="907366"/>
            <a:chOff x="1867783" y="3439078"/>
            <a:chExt cx="674032" cy="453683"/>
          </a:xfrm>
        </p:grpSpPr>
        <p:cxnSp>
          <p:nvCxnSpPr>
            <p:cNvPr id="66" name="Straight Connector 65"/>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8"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sp>
        <p:nvSpPr>
          <p:cNvPr id="103" name="TextBox 102"/>
          <p:cNvSpPr txBox="1"/>
          <p:nvPr/>
        </p:nvSpPr>
        <p:spPr bwMode="gray">
          <a:xfrm>
            <a:off x="16293234" y="3470740"/>
            <a:ext cx="523220" cy="183524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微软雅黑" panose="020B0503020204020204" pitchFamily="34" charset="-122"/>
                <a:cs typeface="Arial" panose="020B0604020202020204" pitchFamily="34" charset="0"/>
              </a:rPr>
              <a:t>Cisco 2960</a:t>
            </a:r>
          </a:p>
        </p:txBody>
      </p:sp>
      <p:sp>
        <p:nvSpPr>
          <p:cNvPr id="108" name="TextBox 107"/>
          <p:cNvSpPr txBox="1"/>
          <p:nvPr/>
        </p:nvSpPr>
        <p:spPr bwMode="gray">
          <a:xfrm>
            <a:off x="2053018" y="6617237"/>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100" kern="1200" dirty="0">
                <a:latin typeface="Arial" panose="020B0604020202020204" pitchFamily="34" charset="0"/>
                <a:ea typeface="微软雅黑" panose="020B0503020204020204" pitchFamily="34" charset="-122"/>
                <a:cs typeface="Arial" panose="020B0604020202020204" pitchFamily="34" charset="0"/>
              </a:rPr>
              <a:t>Cisco 2960</a:t>
            </a:r>
            <a:endParaRPr lang="en-US" sz="2100" kern="1200" dirty="0">
              <a:latin typeface="Arial" panose="020B0604020202020204" pitchFamily="34" charset="0"/>
              <a:cs typeface="Arial" panose="020B0604020202020204" pitchFamily="34" charset="0"/>
            </a:endParaRPr>
          </a:p>
        </p:txBody>
      </p:sp>
      <p:pic>
        <p:nvPicPr>
          <p:cNvPr id="26" name="Picture 88"/>
          <p:cNvPicPr>
            <a:picLocks noChangeAspect="1"/>
          </p:cNvPicPr>
          <p:nvPr/>
        </p:nvPicPr>
        <p:blipFill>
          <a:blip r:embed="rId6" cstate="print"/>
          <a:srcRect/>
          <a:stretch>
            <a:fillRect/>
          </a:stretch>
        </p:blipFill>
        <p:spPr bwMode="gray">
          <a:xfrm flipH="1">
            <a:off x="1880044" y="7702703"/>
            <a:ext cx="693220" cy="1191374"/>
          </a:xfrm>
          <a:prstGeom prst="rect">
            <a:avLst/>
          </a:prstGeom>
          <a:effectLst>
            <a:outerShdw blurRad="88900" dist="76200" dir="5400000" sx="94000" sy="94000" algn="t" rotWithShape="0">
              <a:prstClr val="black">
                <a:alpha val="40000"/>
              </a:prstClr>
            </a:outerShdw>
          </a:effectLst>
        </p:spPr>
      </p:pic>
      <p:sp>
        <p:nvSpPr>
          <p:cNvPr id="112" name="TextBox 111"/>
          <p:cNvSpPr txBox="1"/>
          <p:nvPr/>
        </p:nvSpPr>
        <p:spPr bwMode="gray">
          <a:xfrm>
            <a:off x="15359237" y="4186383"/>
            <a:ext cx="861774" cy="1369550"/>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七层防火墙</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17" name="Straight Connector 116"/>
          <p:cNvCxnSpPr/>
          <p:nvPr/>
        </p:nvCxnSpPr>
        <p:spPr>
          <a:xfrm flipH="1">
            <a:off x="12637222" y="3863741"/>
            <a:ext cx="2858888" cy="15916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14220893" y="3733889"/>
            <a:ext cx="1275218" cy="842774"/>
            <a:chOff x="7408392" y="1767163"/>
            <a:chExt cx="637609" cy="421387"/>
          </a:xfrm>
        </p:grpSpPr>
        <p:pic>
          <p:nvPicPr>
            <p:cNvPr id="110" name="Picture 2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08392" y="1767163"/>
              <a:ext cx="637609" cy="421387"/>
            </a:xfrm>
            <a:prstGeom prst="rect">
              <a:avLst/>
            </a:prstGeom>
            <a:noFill/>
            <a:ln>
              <a:noFill/>
            </a:ln>
          </p:spPr>
        </p:pic>
        <p:pic>
          <p:nvPicPr>
            <p:cNvPr id="111"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7600081" y="1824417"/>
              <a:ext cx="302991" cy="251004"/>
            </a:xfrm>
            <a:prstGeom prst="rect">
              <a:avLst/>
            </a:prstGeom>
            <a:noFill/>
            <a:ln>
              <a:noFill/>
            </a:ln>
            <a:scene3d>
              <a:camera prst="isometricTopUp"/>
              <a:lightRig rig="threePt" dir="t"/>
            </a:scene3d>
          </p:spPr>
        </p:pic>
      </p:grpSp>
      <p:grpSp>
        <p:nvGrpSpPr>
          <p:cNvPr id="119" name="Group 118"/>
          <p:cNvGrpSpPr/>
          <p:nvPr/>
        </p:nvGrpSpPr>
        <p:grpSpPr>
          <a:xfrm>
            <a:off x="13127828" y="4349412"/>
            <a:ext cx="1379996" cy="912020"/>
            <a:chOff x="6861860" y="2074925"/>
            <a:chExt cx="689998" cy="456010"/>
          </a:xfrm>
        </p:grpSpPr>
        <p:pic>
          <p:nvPicPr>
            <p:cNvPr id="113" name="Picture 2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1860" y="2074925"/>
              <a:ext cx="689998" cy="456010"/>
            </a:xfrm>
            <a:prstGeom prst="rect">
              <a:avLst/>
            </a:prstGeom>
            <a:noFill/>
            <a:ln>
              <a:noFill/>
            </a:ln>
          </p:spPr>
        </p:pic>
        <p:pic>
          <p:nvPicPr>
            <p:cNvPr id="114" name="Picture 92"/>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5740" y="2173440"/>
              <a:ext cx="291053" cy="239142"/>
            </a:xfrm>
            <a:prstGeom prst="rect">
              <a:avLst/>
            </a:prstGeom>
            <a:noFill/>
            <a:ln>
              <a:noFill/>
            </a:ln>
            <a:scene3d>
              <a:camera prst="isometricTopUp"/>
              <a:lightRig rig="threePt" dir="t"/>
            </a:scene3d>
          </p:spPr>
        </p:pic>
      </p:grpSp>
      <p:sp>
        <p:nvSpPr>
          <p:cNvPr id="123" name="TextBox 122"/>
          <p:cNvSpPr txBox="1"/>
          <p:nvPr/>
        </p:nvSpPr>
        <p:spPr bwMode="gray">
          <a:xfrm>
            <a:off x="10024416" y="1549266"/>
            <a:ext cx="3126800"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Arial" panose="020B0604020202020204"/>
                <a:ea typeface="微软雅黑" panose="020B0503020204020204" pitchFamily="34" charset="-122"/>
              </a:rPr>
              <a:t>Cisco 4948</a:t>
            </a:r>
            <a:endParaRPr lang="en-US" sz="2100" b="1" kern="1200" dirty="0">
              <a:solidFill>
                <a:srgbClr val="000000"/>
              </a:solidFill>
              <a:latin typeface="Arial" panose="020B0604020202020204"/>
            </a:endParaRPr>
          </a:p>
        </p:txBody>
      </p:sp>
      <p:grpSp>
        <p:nvGrpSpPr>
          <p:cNvPr id="135" name="Group 134"/>
          <p:cNvGrpSpPr/>
          <p:nvPr/>
        </p:nvGrpSpPr>
        <p:grpSpPr>
          <a:xfrm>
            <a:off x="10044454" y="380818"/>
            <a:ext cx="1408592" cy="1523204"/>
            <a:chOff x="4939104" y="265099"/>
            <a:chExt cx="704296" cy="761602"/>
          </a:xfrm>
        </p:grpSpPr>
        <p:sp>
          <p:nvSpPr>
            <p:cNvPr id="126" name="Rectangle 125"/>
            <p:cNvSpPr/>
            <p:nvPr/>
          </p:nvSpPr>
          <p:spPr bwMode="gray">
            <a:xfrm>
              <a:off x="4939104" y="322405"/>
              <a:ext cx="704296" cy="704296"/>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pic>
          <p:nvPicPr>
            <p:cNvPr id="125" name="Picture 71" descr="University.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981734" y="265099"/>
              <a:ext cx="640748" cy="608679"/>
            </a:xfrm>
            <a:prstGeom prst="rect">
              <a:avLst/>
            </a:prstGeom>
            <a:noFill/>
            <a:ln>
              <a:noFill/>
            </a:ln>
          </p:spPr>
        </p:pic>
      </p:grpSp>
      <p:cxnSp>
        <p:nvCxnSpPr>
          <p:cNvPr id="129" name="Straight Connector 128"/>
          <p:cNvCxnSpPr/>
          <p:nvPr/>
        </p:nvCxnSpPr>
        <p:spPr>
          <a:xfrm flipH="1" flipV="1">
            <a:off x="11565280" y="1355349"/>
            <a:ext cx="3810336" cy="21795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2"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89090" y="1199994"/>
            <a:ext cx="1042924" cy="746404"/>
          </a:xfrm>
          <a:prstGeom prst="rect">
            <a:avLst/>
          </a:prstGeom>
          <a:noFill/>
          <a:ln>
            <a:noFill/>
          </a:ln>
        </p:spPr>
      </p:pic>
      <p:cxnSp>
        <p:nvCxnSpPr>
          <p:cNvPr id="79" name="Straight Connector 78"/>
          <p:cNvCxnSpPr/>
          <p:nvPr/>
        </p:nvCxnSpPr>
        <p:spPr>
          <a:xfrm flipV="1">
            <a:off x="15967531" y="3002525"/>
            <a:ext cx="1039546" cy="5494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bwMode="gray">
          <a:xfrm>
            <a:off x="20525954" y="921100"/>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211" name="Rectangle 210"/>
          <p:cNvSpPr/>
          <p:nvPr/>
        </p:nvSpPr>
        <p:spPr bwMode="gray">
          <a:xfrm>
            <a:off x="21647478" y="1457464"/>
            <a:ext cx="2135700" cy="2135700"/>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pic>
        <p:nvPicPr>
          <p:cNvPr id="212" name="Picture 88"/>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22481537" y="1258183"/>
            <a:ext cx="977646" cy="1680634"/>
          </a:xfrm>
          <a:prstGeom prst="rect">
            <a:avLst/>
          </a:prstGeom>
          <a:noFill/>
          <a:ln>
            <a:noFill/>
          </a:ln>
        </p:spPr>
      </p:pic>
      <p:pic>
        <p:nvPicPr>
          <p:cNvPr id="210" name="Picture 86"/>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47705" y="1428516"/>
            <a:ext cx="1269670" cy="1672168"/>
          </a:xfrm>
          <a:prstGeom prst="rect">
            <a:avLst/>
          </a:prstGeom>
          <a:noFill/>
          <a:ln>
            <a:noFill/>
          </a:ln>
        </p:spPr>
      </p:pic>
      <p:sp>
        <p:nvSpPr>
          <p:cNvPr id="214" name="TextBox 213"/>
          <p:cNvSpPr txBox="1"/>
          <p:nvPr/>
        </p:nvSpPr>
        <p:spPr bwMode="gray">
          <a:xfrm>
            <a:off x="19319158" y="1397024"/>
            <a:ext cx="3573476"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某集团广域网</a:t>
            </a:r>
            <a:endParaRPr lang="en-US" sz="3200" b="1" kern="1200" dirty="0">
              <a:solidFill>
                <a:srgbClr val="000000"/>
              </a:solidFill>
              <a:latin typeface="Arial" panose="020B0604020202020204"/>
            </a:endParaRPr>
          </a:p>
        </p:txBody>
      </p:sp>
      <p:cxnSp>
        <p:nvCxnSpPr>
          <p:cNvPr id="132" name="Straight Connector 131"/>
          <p:cNvCxnSpPr/>
          <p:nvPr/>
        </p:nvCxnSpPr>
        <p:spPr>
          <a:xfrm flipH="1">
            <a:off x="3901710" y="5159882"/>
            <a:ext cx="468588" cy="251004"/>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19"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30655" y="4516733"/>
            <a:ext cx="1175202" cy="841074"/>
          </a:xfrm>
          <a:prstGeom prst="rect">
            <a:avLst/>
          </a:prstGeom>
          <a:noFill/>
          <a:ln>
            <a:noFill/>
          </a:ln>
        </p:spPr>
      </p:pic>
      <p:cxnSp>
        <p:nvCxnSpPr>
          <p:cNvPr id="134" name="Straight Connector 133"/>
          <p:cNvCxnSpPr/>
          <p:nvPr/>
        </p:nvCxnSpPr>
        <p:spPr>
          <a:xfrm flipH="1">
            <a:off x="3682998" y="5123166"/>
            <a:ext cx="1768524" cy="1072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flipV="1">
            <a:off x="5131429" y="5312311"/>
            <a:ext cx="154706" cy="1251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4734667" y="5246133"/>
            <a:ext cx="214194" cy="1749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3813973" y="5815715"/>
            <a:ext cx="214194" cy="1749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20"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05203" y="5182355"/>
            <a:ext cx="1175202" cy="841074"/>
          </a:xfrm>
          <a:prstGeom prst="rect">
            <a:avLst/>
          </a:prstGeom>
          <a:noFill/>
          <a:ln>
            <a:noFill/>
          </a:ln>
        </p:spPr>
      </p:pic>
      <p:grpSp>
        <p:nvGrpSpPr>
          <p:cNvPr id="234" name="Group 233"/>
          <p:cNvGrpSpPr/>
          <p:nvPr/>
        </p:nvGrpSpPr>
        <p:grpSpPr>
          <a:xfrm>
            <a:off x="2459597" y="4757463"/>
            <a:ext cx="701586" cy="740486"/>
            <a:chOff x="3764015" y="283106"/>
            <a:chExt cx="6022464" cy="6356389"/>
          </a:xfrm>
        </p:grpSpPr>
        <p:pic>
          <p:nvPicPr>
            <p:cNvPr id="231"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33" name="Rounded Rectangle 232"/>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grpSp>
        <p:nvGrpSpPr>
          <p:cNvPr id="235" name="Group 234"/>
          <p:cNvGrpSpPr/>
          <p:nvPr/>
        </p:nvGrpSpPr>
        <p:grpSpPr>
          <a:xfrm>
            <a:off x="3126343" y="4444523"/>
            <a:ext cx="701586" cy="740486"/>
            <a:chOff x="3764015" y="283106"/>
            <a:chExt cx="6022464" cy="6356389"/>
          </a:xfrm>
        </p:grpSpPr>
        <p:pic>
          <p:nvPicPr>
            <p:cNvPr id="236"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37" name="Rounded Rectangle 236"/>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grpSp>
        <p:nvGrpSpPr>
          <p:cNvPr id="238" name="Group 237"/>
          <p:cNvGrpSpPr/>
          <p:nvPr/>
        </p:nvGrpSpPr>
        <p:grpSpPr>
          <a:xfrm>
            <a:off x="3719449" y="4076299"/>
            <a:ext cx="701586" cy="740486"/>
            <a:chOff x="3764015" y="283106"/>
            <a:chExt cx="6022464" cy="6356389"/>
          </a:xfrm>
        </p:grpSpPr>
        <p:pic>
          <p:nvPicPr>
            <p:cNvPr id="239" name="Picture 193"/>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40" name="Rounded Rectangle 239"/>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cxnSp>
        <p:nvCxnSpPr>
          <p:cNvPr id="241" name="Straight Connector 240"/>
          <p:cNvCxnSpPr/>
          <p:nvPr/>
        </p:nvCxnSpPr>
        <p:spPr>
          <a:xfrm>
            <a:off x="6199322" y="5770370"/>
            <a:ext cx="1532376" cy="8286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bwMode="gray">
          <a:xfrm>
            <a:off x="2590598" y="6211365"/>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100" kern="1200" dirty="0">
                <a:latin typeface="Arial" panose="020B0604020202020204" pitchFamily="34" charset="0"/>
                <a:ea typeface="微软雅黑" panose="020B0503020204020204" pitchFamily="34" charset="-122"/>
                <a:cs typeface="Arial" panose="020B0604020202020204" pitchFamily="34" charset="0"/>
              </a:rPr>
              <a:t>Cisco 4948</a:t>
            </a:r>
            <a:endParaRPr lang="en-US" sz="2100" kern="1200" dirty="0">
              <a:latin typeface="Arial" panose="020B0604020202020204" pitchFamily="34" charset="0"/>
              <a:cs typeface="Arial" panose="020B0604020202020204" pitchFamily="34" charset="0"/>
            </a:endParaRPr>
          </a:p>
        </p:txBody>
      </p:sp>
      <p:grpSp>
        <p:nvGrpSpPr>
          <p:cNvPr id="52" name="Group 51"/>
          <p:cNvGrpSpPr/>
          <p:nvPr/>
        </p:nvGrpSpPr>
        <p:grpSpPr>
          <a:xfrm>
            <a:off x="2374450" y="7373615"/>
            <a:ext cx="1348064" cy="907366"/>
            <a:chOff x="1867783" y="3439078"/>
            <a:chExt cx="674032" cy="453683"/>
          </a:xfrm>
        </p:grpSpPr>
        <p:cxnSp>
          <p:nvCxnSpPr>
            <p:cNvPr id="51" name="Straight Connector 50"/>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4"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4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cxnSp>
        <p:nvCxnSpPr>
          <p:cNvPr id="244" name="Straight Connector 243"/>
          <p:cNvCxnSpPr/>
          <p:nvPr/>
        </p:nvCxnSpPr>
        <p:spPr>
          <a:xfrm flipH="1">
            <a:off x="6676979" y="7836447"/>
            <a:ext cx="2649770" cy="15616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3919049" y="7526193"/>
            <a:ext cx="4996882" cy="1242098"/>
            <a:chOff x="1942599" y="3730167"/>
            <a:chExt cx="2426466" cy="603158"/>
          </a:xfrm>
        </p:grpSpPr>
        <p:cxnSp>
          <p:nvCxnSpPr>
            <p:cNvPr id="242" name="Straight Connector 241"/>
            <p:cNvCxnSpPr/>
            <p:nvPr/>
          </p:nvCxnSpPr>
          <p:spPr>
            <a:xfrm flipH="1">
              <a:off x="3316629" y="3730167"/>
              <a:ext cx="1052436" cy="602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2244733" y="3758560"/>
              <a:ext cx="1070345" cy="574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942599" y="375747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135862" y="7695032"/>
            <a:ext cx="3942468" cy="1290944"/>
            <a:chOff x="2529431" y="3818641"/>
            <a:chExt cx="1971234" cy="645472"/>
          </a:xfrm>
        </p:grpSpPr>
        <p:cxnSp>
          <p:nvCxnSpPr>
            <p:cNvPr id="243" name="Straight Connector 242"/>
            <p:cNvCxnSpPr/>
            <p:nvPr/>
          </p:nvCxnSpPr>
          <p:spPr>
            <a:xfrm flipH="1">
              <a:off x="3373134" y="3818641"/>
              <a:ext cx="1127531" cy="6454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flipV="1">
              <a:off x="2827191" y="4173761"/>
              <a:ext cx="547643" cy="2903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2529431" y="417553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980236" y="7714889"/>
            <a:ext cx="1348064" cy="907366"/>
            <a:chOff x="1867783" y="3439078"/>
            <a:chExt cx="674032" cy="453683"/>
          </a:xfrm>
        </p:grpSpPr>
        <p:cxnSp>
          <p:nvCxnSpPr>
            <p:cNvPr id="54" name="Straight Connector 53"/>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5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grpSp>
        <p:nvGrpSpPr>
          <p:cNvPr id="57" name="Group 56"/>
          <p:cNvGrpSpPr/>
          <p:nvPr/>
        </p:nvGrpSpPr>
        <p:grpSpPr>
          <a:xfrm>
            <a:off x="4074458" y="8611457"/>
            <a:ext cx="1348064" cy="907366"/>
            <a:chOff x="1867783" y="3439078"/>
            <a:chExt cx="674032" cy="453683"/>
          </a:xfrm>
        </p:grpSpPr>
        <p:cxnSp>
          <p:nvCxnSpPr>
            <p:cNvPr id="58" name="Straight Connector 57"/>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9"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0"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12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53921" y="3277319"/>
            <a:ext cx="1124238" cy="804602"/>
          </a:xfrm>
          <a:prstGeom prst="rect">
            <a:avLst/>
          </a:prstGeom>
          <a:noFill/>
          <a:ln>
            <a:noFill/>
          </a:ln>
        </p:spPr>
      </p:pic>
      <p:grpSp>
        <p:nvGrpSpPr>
          <p:cNvPr id="61" name="Group 60"/>
          <p:cNvGrpSpPr/>
          <p:nvPr/>
        </p:nvGrpSpPr>
        <p:grpSpPr>
          <a:xfrm>
            <a:off x="5608196" y="9241479"/>
            <a:ext cx="1348064" cy="907366"/>
            <a:chOff x="1867783" y="3439078"/>
            <a:chExt cx="674032" cy="453683"/>
          </a:xfrm>
        </p:grpSpPr>
        <p:cxnSp>
          <p:nvCxnSpPr>
            <p:cNvPr id="62" name="Straight Connector 61"/>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4"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262"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399343" y="119775"/>
            <a:ext cx="513410" cy="684726"/>
          </a:xfrm>
          <a:prstGeom prst="rect">
            <a:avLst/>
          </a:prstGeom>
          <a:noFill/>
          <a:ln>
            <a:noFill/>
          </a:ln>
        </p:spPr>
      </p:pic>
      <p:pic>
        <p:nvPicPr>
          <p:cNvPr id="263" name="Picture 108"/>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565351" y="373153"/>
            <a:ext cx="602406" cy="643134"/>
          </a:xfrm>
          <a:prstGeom prst="rect">
            <a:avLst/>
          </a:prstGeom>
          <a:noFill/>
          <a:ln>
            <a:noFill/>
          </a:ln>
        </p:spPr>
      </p:pic>
      <p:sp>
        <p:nvSpPr>
          <p:cNvPr id="91" name="TextBox 90"/>
          <p:cNvSpPr txBox="1"/>
          <p:nvPr/>
        </p:nvSpPr>
        <p:spPr>
          <a:xfrm>
            <a:off x="17832746" y="755818"/>
            <a:ext cx="2421176" cy="584775"/>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pPr algn="l" defTabSz="1828800" hangingPunct="1"/>
            <a:r>
              <a:rPr lang="zh-CN" altLang="en-US" sz="3200" kern="1200" dirty="0">
                <a:latin typeface="Arial" panose="020B0604020202020204"/>
                <a:ea typeface="微软雅黑" panose="020B0503020204020204" pitchFamily="34" charset="-122"/>
              </a:rPr>
              <a:t>移动用户</a:t>
            </a:r>
          </a:p>
        </p:txBody>
      </p:sp>
      <p:sp>
        <p:nvSpPr>
          <p:cNvPr id="94" name="Lightning Bolt 93"/>
          <p:cNvSpPr/>
          <p:nvPr/>
        </p:nvSpPr>
        <p:spPr>
          <a:xfrm flipV="1">
            <a:off x="17098988" y="921099"/>
            <a:ext cx="641792" cy="11498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16" name="TextBox 15"/>
          <p:cNvSpPr txBox="1"/>
          <p:nvPr/>
        </p:nvSpPr>
        <p:spPr bwMode="gray">
          <a:xfrm>
            <a:off x="15083636" y="4867776"/>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互联网边界</a:t>
            </a:r>
            <a:endParaRPr lang="en-US" sz="3200" b="1" kern="1200" dirty="0">
              <a:solidFill>
                <a:srgbClr val="000000"/>
              </a:solidFill>
              <a:latin typeface="Arial" panose="020B0604020202020204"/>
            </a:endParaRPr>
          </a:p>
        </p:txBody>
      </p:sp>
      <p:sp>
        <p:nvSpPr>
          <p:cNvPr id="17" name="TextBox 16"/>
          <p:cNvSpPr txBox="1"/>
          <p:nvPr/>
        </p:nvSpPr>
        <p:spPr bwMode="gray">
          <a:xfrm>
            <a:off x="11088416" y="8141950"/>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网络核心网区</a:t>
            </a:r>
            <a:endParaRPr lang="en-US" sz="3200" b="1" kern="1200" dirty="0">
              <a:solidFill>
                <a:srgbClr val="000000"/>
              </a:solidFill>
              <a:latin typeface="Arial" panose="020B0604020202020204"/>
            </a:endParaRPr>
          </a:p>
        </p:txBody>
      </p:sp>
      <p:sp>
        <p:nvSpPr>
          <p:cNvPr id="19" name="Rectangle 18"/>
          <p:cNvSpPr/>
          <p:nvPr/>
        </p:nvSpPr>
        <p:spPr bwMode="gray">
          <a:xfrm>
            <a:off x="13732401" y="7189807"/>
            <a:ext cx="5596282" cy="55962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pic>
        <p:nvPicPr>
          <p:cNvPr id="73" name="Picture 79" descr="Factory.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863" y="11720677"/>
            <a:ext cx="948018" cy="1099762"/>
          </a:xfrm>
          <a:prstGeom prst="rect">
            <a:avLst/>
          </a:prstGeom>
          <a:noFill/>
          <a:ln>
            <a:noFill/>
          </a:ln>
        </p:spPr>
      </p:pic>
      <p:sp>
        <p:nvSpPr>
          <p:cNvPr id="93" name="Rectangle 92"/>
          <p:cNvSpPr/>
          <p:nvPr/>
        </p:nvSpPr>
        <p:spPr bwMode="gray">
          <a:xfrm>
            <a:off x="16666667" y="9531551"/>
            <a:ext cx="1561998" cy="1561998"/>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cxnSp>
        <p:nvCxnSpPr>
          <p:cNvPr id="106" name="Straight Connector 105"/>
          <p:cNvCxnSpPr/>
          <p:nvPr/>
        </p:nvCxnSpPr>
        <p:spPr>
          <a:xfrm>
            <a:off x="16050913" y="9618798"/>
            <a:ext cx="227922" cy="86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bwMode="gray">
          <a:xfrm>
            <a:off x="13850340" y="9469468"/>
            <a:ext cx="3126800"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Arial" panose="020B0604020202020204"/>
                <a:ea typeface="微软雅黑" panose="020B0503020204020204" pitchFamily="34" charset="-122"/>
              </a:rPr>
              <a:t>Cisco 4948</a:t>
            </a:r>
            <a:endParaRPr lang="en-US" sz="2100" b="1" kern="1200" dirty="0">
              <a:solidFill>
                <a:srgbClr val="000000"/>
              </a:solidFill>
              <a:latin typeface="Arial" panose="020B0604020202020204"/>
            </a:endParaRPr>
          </a:p>
        </p:txBody>
      </p:sp>
      <p:sp>
        <p:nvSpPr>
          <p:cNvPr id="115" name="TextBox 114"/>
          <p:cNvSpPr txBox="1"/>
          <p:nvPr/>
        </p:nvSpPr>
        <p:spPr bwMode="gray">
          <a:xfrm>
            <a:off x="14513843" y="4778231"/>
            <a:ext cx="861774" cy="124606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上网行为管理</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72" name="Straight Connector 171"/>
          <p:cNvCxnSpPr/>
          <p:nvPr/>
        </p:nvCxnSpPr>
        <p:spPr>
          <a:xfrm>
            <a:off x="13104634" y="7719941"/>
            <a:ext cx="2498704" cy="15404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bwMode="gray">
          <a:xfrm>
            <a:off x="14393718" y="9876116"/>
            <a:ext cx="3126800" cy="415498"/>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a:ea typeface="微软雅黑" panose="020B0503020204020204" pitchFamily="34" charset="-122"/>
              </a:rPr>
              <a:t>服务器</a:t>
            </a:r>
            <a:r>
              <a:rPr lang="en-US" altLang="zh-CN" sz="2100" kern="1200" dirty="0">
                <a:solidFill>
                  <a:srgbClr val="000000"/>
                </a:solidFill>
                <a:latin typeface="Arial" panose="020B0604020202020204"/>
                <a:ea typeface="微软雅黑" panose="020B0503020204020204" pitchFamily="34" charset="-122"/>
              </a:rPr>
              <a:t>/</a:t>
            </a:r>
            <a:r>
              <a:rPr lang="zh-CN" altLang="en-US" sz="2100" kern="1200" dirty="0">
                <a:solidFill>
                  <a:srgbClr val="000000"/>
                </a:solidFill>
                <a:latin typeface="Arial" panose="020B0604020202020204"/>
                <a:ea typeface="微软雅黑" panose="020B0503020204020204" pitchFamily="34" charset="-122"/>
              </a:rPr>
              <a:t>存储</a:t>
            </a:r>
            <a:endParaRPr lang="en-US" sz="2100" kern="1200" dirty="0">
              <a:solidFill>
                <a:srgbClr val="000000"/>
              </a:solidFill>
              <a:latin typeface="Arial" panose="020B0604020202020204"/>
            </a:endParaRPr>
          </a:p>
        </p:txBody>
      </p:sp>
      <p:pic>
        <p:nvPicPr>
          <p:cNvPr id="98"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153205" y="9034999"/>
            <a:ext cx="1175202" cy="841074"/>
          </a:xfrm>
          <a:prstGeom prst="rect">
            <a:avLst/>
          </a:prstGeom>
          <a:noFill/>
          <a:ln>
            <a:noFill/>
          </a:ln>
        </p:spPr>
      </p:pic>
      <p:cxnSp>
        <p:nvCxnSpPr>
          <p:cNvPr id="4" name="Straight Connector 3"/>
          <p:cNvCxnSpPr/>
          <p:nvPr/>
        </p:nvCxnSpPr>
        <p:spPr>
          <a:xfrm flipV="1">
            <a:off x="16106256" y="8670614"/>
            <a:ext cx="865068" cy="4853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5" name="Picture 22" descr="Generic_Server_Rack.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361026" y="8680218"/>
            <a:ext cx="738480" cy="1455524"/>
          </a:xfrm>
          <a:prstGeom prst="rect">
            <a:avLst/>
          </a:prstGeom>
          <a:noFill/>
          <a:ln>
            <a:noFill/>
          </a:ln>
        </p:spPr>
      </p:pic>
      <p:grpSp>
        <p:nvGrpSpPr>
          <p:cNvPr id="12" name="Group 11"/>
          <p:cNvGrpSpPr/>
          <p:nvPr/>
        </p:nvGrpSpPr>
        <p:grpSpPr>
          <a:xfrm>
            <a:off x="16754335" y="8148221"/>
            <a:ext cx="986446" cy="657802"/>
            <a:chOff x="8377167" y="4074110"/>
            <a:chExt cx="493223" cy="328901"/>
          </a:xfrm>
        </p:grpSpPr>
        <p:pic>
          <p:nvPicPr>
            <p:cNvPr id="151"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8377167" y="4074110"/>
              <a:ext cx="493223" cy="328901"/>
            </a:xfrm>
            <a:prstGeom prst="rect">
              <a:avLst/>
            </a:prstGeom>
            <a:noFill/>
            <a:ln>
              <a:noFill/>
            </a:ln>
          </p:spPr>
        </p:pic>
        <p:pic>
          <p:nvPicPr>
            <p:cNvPr id="156" name="Picture 41"/>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03538" y="4098459"/>
              <a:ext cx="198055" cy="265724"/>
            </a:xfrm>
            <a:prstGeom prst="rect">
              <a:avLst/>
            </a:prstGeom>
            <a:noFill/>
            <a:ln>
              <a:noFill/>
            </a:ln>
            <a:scene3d>
              <a:camera prst="isometricTopUp"/>
              <a:lightRig rig="threePt" dir="t"/>
            </a:scene3d>
          </p:spPr>
        </p:pic>
      </p:grpSp>
      <p:sp>
        <p:nvSpPr>
          <p:cNvPr id="158" name="TextBox 157"/>
          <p:cNvSpPr txBox="1"/>
          <p:nvPr/>
        </p:nvSpPr>
        <p:spPr bwMode="gray">
          <a:xfrm>
            <a:off x="17178728" y="8373680"/>
            <a:ext cx="1360476" cy="738664"/>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a:ea typeface="微软雅黑" panose="020B0503020204020204" pitchFamily="34" charset="-122"/>
              </a:rPr>
              <a:t>数据库审计</a:t>
            </a:r>
            <a:endParaRPr lang="en-US" sz="2100" kern="1200" dirty="0">
              <a:solidFill>
                <a:srgbClr val="000000"/>
              </a:solidFill>
              <a:latin typeface="Arial" panose="020B0604020202020204"/>
            </a:endParaRPr>
          </a:p>
        </p:txBody>
      </p:sp>
      <p:grpSp>
        <p:nvGrpSpPr>
          <p:cNvPr id="293" name="Group 292"/>
          <p:cNvGrpSpPr/>
          <p:nvPr/>
        </p:nvGrpSpPr>
        <p:grpSpPr>
          <a:xfrm>
            <a:off x="7325144" y="7963395"/>
            <a:ext cx="2260080" cy="1996750"/>
            <a:chOff x="3662572" y="3981697"/>
            <a:chExt cx="1130040" cy="998375"/>
          </a:xfrm>
        </p:grpSpPr>
        <p:cxnSp>
          <p:nvCxnSpPr>
            <p:cNvPr id="245" name="Straight Connector 244"/>
            <p:cNvCxnSpPr/>
            <p:nvPr/>
          </p:nvCxnSpPr>
          <p:spPr>
            <a:xfrm flipH="1">
              <a:off x="3807299" y="4832830"/>
              <a:ext cx="254093" cy="147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3662572" y="3981697"/>
              <a:ext cx="1130040" cy="6469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flipV="1">
              <a:off x="3668976" y="4630378"/>
              <a:ext cx="385535" cy="2044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7742928" y="8115579"/>
            <a:ext cx="2117240" cy="2588254"/>
            <a:chOff x="3871464" y="4057789"/>
            <a:chExt cx="1058620" cy="1294127"/>
          </a:xfrm>
        </p:grpSpPr>
        <p:cxnSp>
          <p:nvCxnSpPr>
            <p:cNvPr id="247" name="Straight Connector 246"/>
            <p:cNvCxnSpPr/>
            <p:nvPr/>
          </p:nvCxnSpPr>
          <p:spPr>
            <a:xfrm flipH="1">
              <a:off x="3887495" y="4057789"/>
              <a:ext cx="1042589" cy="5968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3871464" y="4655625"/>
              <a:ext cx="943910" cy="5004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4476616" y="5156259"/>
              <a:ext cx="337639" cy="1956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8217751" y="8255834"/>
            <a:ext cx="2829710" cy="3144840"/>
            <a:chOff x="4108875" y="4127917"/>
            <a:chExt cx="1414855" cy="1572420"/>
          </a:xfrm>
        </p:grpSpPr>
        <p:cxnSp>
          <p:nvCxnSpPr>
            <p:cNvPr id="294" name="Straight Connector 293"/>
            <p:cNvCxnSpPr/>
            <p:nvPr/>
          </p:nvCxnSpPr>
          <p:spPr>
            <a:xfrm flipH="1">
              <a:off x="4110805" y="4127917"/>
              <a:ext cx="963799" cy="5517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4108875" y="4688203"/>
              <a:ext cx="1407889" cy="7464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5063835" y="5433834"/>
              <a:ext cx="459895" cy="2665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7856160" y="10547703"/>
            <a:ext cx="1348064" cy="907366"/>
            <a:chOff x="1867783" y="3439078"/>
            <a:chExt cx="674032" cy="453683"/>
          </a:xfrm>
        </p:grpSpPr>
        <p:cxnSp>
          <p:nvCxnSpPr>
            <p:cNvPr id="70" name="Straight Connector 69"/>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1"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72"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grpSp>
        <p:nvGrpSpPr>
          <p:cNvPr id="74" name="Group 73"/>
          <p:cNvGrpSpPr/>
          <p:nvPr/>
        </p:nvGrpSpPr>
        <p:grpSpPr>
          <a:xfrm>
            <a:off x="9034898" y="11271527"/>
            <a:ext cx="1348064" cy="907366"/>
            <a:chOff x="1867783" y="3439078"/>
            <a:chExt cx="674032" cy="453683"/>
          </a:xfrm>
        </p:grpSpPr>
        <p:cxnSp>
          <p:nvCxnSpPr>
            <p:cNvPr id="75" name="Straight Connector 74"/>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7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96" name="Picture 104"/>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6703229" y="9118762"/>
            <a:ext cx="1707706" cy="1496484"/>
          </a:xfrm>
          <a:prstGeom prst="rect">
            <a:avLst/>
          </a:prstGeom>
          <a:noFill/>
          <a:ln>
            <a:noFill/>
          </a:ln>
        </p:spPr>
      </p:pic>
      <p:pic>
        <p:nvPicPr>
          <p:cNvPr id="99" name="Picture 47"/>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133104" y="9704886"/>
            <a:ext cx="455844" cy="648568"/>
          </a:xfrm>
          <a:prstGeom prst="rect">
            <a:avLst/>
          </a:prstGeom>
          <a:noFill/>
          <a:ln>
            <a:noFill/>
          </a:ln>
        </p:spPr>
      </p:pic>
      <p:grpSp>
        <p:nvGrpSpPr>
          <p:cNvPr id="288" name="Group 287"/>
          <p:cNvGrpSpPr/>
          <p:nvPr/>
        </p:nvGrpSpPr>
        <p:grpSpPr>
          <a:xfrm>
            <a:off x="9968092" y="5895296"/>
            <a:ext cx="2226724" cy="1300516"/>
            <a:chOff x="4781920" y="3140150"/>
            <a:chExt cx="1113362" cy="650258"/>
          </a:xfrm>
        </p:grpSpPr>
        <p:cxnSp>
          <p:nvCxnSpPr>
            <p:cNvPr id="289" name="Straight Connector 288"/>
            <p:cNvCxnSpPr/>
            <p:nvPr/>
          </p:nvCxnSpPr>
          <p:spPr>
            <a:xfrm flipV="1">
              <a:off x="4781920" y="3140150"/>
              <a:ext cx="148164" cy="82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flipV="1">
              <a:off x="5115075" y="3179298"/>
              <a:ext cx="564577" cy="6083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flipV="1">
              <a:off x="4791349" y="3327202"/>
              <a:ext cx="1082372" cy="3475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5747118" y="3708187"/>
              <a:ext cx="148164" cy="82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96" name="Straight Connector 295"/>
          <p:cNvCxnSpPr/>
          <p:nvPr/>
        </p:nvCxnSpPr>
        <p:spPr>
          <a:xfrm>
            <a:off x="11163686" y="5973833"/>
            <a:ext cx="823012" cy="495246"/>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1299900" y="5959037"/>
            <a:ext cx="823012" cy="495246"/>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5" name="Group 314"/>
          <p:cNvGrpSpPr/>
          <p:nvPr/>
        </p:nvGrpSpPr>
        <p:grpSpPr>
          <a:xfrm>
            <a:off x="10020411" y="4965727"/>
            <a:ext cx="1610754" cy="1339686"/>
            <a:chOff x="5760003" y="2632043"/>
            <a:chExt cx="805377" cy="669843"/>
          </a:xfrm>
        </p:grpSpPr>
        <p:pic>
          <p:nvPicPr>
            <p:cNvPr id="316"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1600" y="2726632"/>
              <a:ext cx="803780" cy="575254"/>
            </a:xfrm>
            <a:prstGeom prst="rect">
              <a:avLst/>
            </a:prstGeom>
            <a:noFill/>
            <a:ln>
              <a:noFill/>
            </a:ln>
          </p:spPr>
        </p:pic>
        <p:pic>
          <p:nvPicPr>
            <p:cNvPr id="31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0003" y="2632043"/>
              <a:ext cx="803780" cy="575254"/>
            </a:xfrm>
            <a:prstGeom prst="rect">
              <a:avLst/>
            </a:prstGeom>
            <a:noFill/>
            <a:ln>
              <a:noFill/>
            </a:ln>
          </p:spPr>
        </p:pic>
      </p:grpSp>
      <p:grpSp>
        <p:nvGrpSpPr>
          <p:cNvPr id="319" name="Group 318"/>
          <p:cNvGrpSpPr/>
          <p:nvPr/>
        </p:nvGrpSpPr>
        <p:grpSpPr>
          <a:xfrm>
            <a:off x="11888607" y="6118287"/>
            <a:ext cx="1610754" cy="1339686"/>
            <a:chOff x="5760003" y="2632043"/>
            <a:chExt cx="805377" cy="669843"/>
          </a:xfrm>
        </p:grpSpPr>
        <p:pic>
          <p:nvPicPr>
            <p:cNvPr id="327"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1600" y="2726632"/>
              <a:ext cx="803780" cy="575254"/>
            </a:xfrm>
            <a:prstGeom prst="rect">
              <a:avLst/>
            </a:prstGeom>
            <a:noFill/>
            <a:ln>
              <a:noFill/>
            </a:ln>
          </p:spPr>
        </p:pic>
        <p:pic>
          <p:nvPicPr>
            <p:cNvPr id="328" name="Picture 6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0003" y="2632043"/>
              <a:ext cx="803780" cy="575254"/>
            </a:xfrm>
            <a:prstGeom prst="rect">
              <a:avLst/>
            </a:prstGeom>
            <a:noFill/>
            <a:ln>
              <a:noFill/>
            </a:ln>
          </p:spPr>
        </p:pic>
      </p:grpSp>
      <p:sp>
        <p:nvSpPr>
          <p:cNvPr id="329" name="Oval 328"/>
          <p:cNvSpPr/>
          <p:nvPr/>
        </p:nvSpPr>
        <p:spPr>
          <a:xfrm>
            <a:off x="11372045" y="5985336"/>
            <a:ext cx="189950" cy="230656"/>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330" name="Oval 329"/>
          <p:cNvSpPr/>
          <p:nvPr/>
        </p:nvSpPr>
        <p:spPr>
          <a:xfrm>
            <a:off x="11779583" y="6228494"/>
            <a:ext cx="189950" cy="230656"/>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331" name="TextBox 330"/>
          <p:cNvSpPr txBox="1"/>
          <p:nvPr/>
        </p:nvSpPr>
        <p:spPr bwMode="gray">
          <a:xfrm>
            <a:off x="11243476" y="596183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微软雅黑" panose="020B0503020204020204" pitchFamily="34" charset="-122"/>
                <a:cs typeface="Arial" panose="020B0604020202020204" pitchFamily="34" charset="0"/>
              </a:rPr>
              <a:t>HSRP</a:t>
            </a:r>
            <a:endParaRPr lang="en-US" sz="2200" kern="1200" dirty="0">
              <a:latin typeface="Arial" panose="020B0604020202020204" pitchFamily="34" charset="0"/>
              <a:cs typeface="Arial" panose="020B0604020202020204" pitchFamily="34" charset="0"/>
            </a:endParaRPr>
          </a:p>
        </p:txBody>
      </p:sp>
      <p:sp>
        <p:nvSpPr>
          <p:cNvPr id="332" name="TextBox 331"/>
          <p:cNvSpPr txBox="1"/>
          <p:nvPr/>
        </p:nvSpPr>
        <p:spPr bwMode="gray">
          <a:xfrm>
            <a:off x="11404663" y="4351184"/>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核心交换机</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sp>
        <p:nvSpPr>
          <p:cNvPr id="333" name="TextBox 332"/>
          <p:cNvSpPr txBox="1"/>
          <p:nvPr/>
        </p:nvSpPr>
        <p:spPr bwMode="gray">
          <a:xfrm>
            <a:off x="13172527" y="5524610"/>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核心交换机</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334" name="Group 333"/>
          <p:cNvGrpSpPr/>
          <p:nvPr/>
        </p:nvGrpSpPr>
        <p:grpSpPr>
          <a:xfrm>
            <a:off x="10029891" y="6684179"/>
            <a:ext cx="959226" cy="510042"/>
            <a:chOff x="3574466" y="1632237"/>
            <a:chExt cx="479613" cy="255021"/>
          </a:xfrm>
        </p:grpSpPr>
        <p:cxnSp>
          <p:nvCxnSpPr>
            <p:cNvPr id="335" name="Straight Connector 334"/>
            <p:cNvCxnSpPr/>
            <p:nvPr/>
          </p:nvCxnSpPr>
          <p:spPr>
            <a:xfrm>
              <a:off x="3574466" y="1639635"/>
              <a:ext cx="411506" cy="247623"/>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642573" y="1632237"/>
              <a:ext cx="411506" cy="247623"/>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337" name="Oval 336"/>
            <p:cNvSpPr/>
            <p:nvPr/>
          </p:nvSpPr>
          <p:spPr>
            <a:xfrm>
              <a:off x="3678645" y="1645387"/>
              <a:ext cx="94975" cy="1153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338" name="Oval 337"/>
            <p:cNvSpPr/>
            <p:nvPr/>
          </p:nvSpPr>
          <p:spPr>
            <a:xfrm>
              <a:off x="3882414" y="1766966"/>
              <a:ext cx="94975" cy="1153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grpSp>
        <p:nvGrpSpPr>
          <p:cNvPr id="339" name="Group 338"/>
          <p:cNvGrpSpPr/>
          <p:nvPr/>
        </p:nvGrpSpPr>
        <p:grpSpPr>
          <a:xfrm>
            <a:off x="10530138" y="6893841"/>
            <a:ext cx="1896040" cy="1278466"/>
            <a:chOff x="4087144" y="3108135"/>
            <a:chExt cx="948020" cy="639233"/>
          </a:xfrm>
          <a:effectLst>
            <a:glow rad="101600">
              <a:schemeClr val="accent2">
                <a:satMod val="175000"/>
                <a:alpha val="40000"/>
              </a:schemeClr>
            </a:glow>
          </a:effectLst>
        </p:grpSpPr>
        <p:pic>
          <p:nvPicPr>
            <p:cNvPr id="340"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41"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42"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43"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grpSp>
        <p:nvGrpSpPr>
          <p:cNvPr id="344" name="Group 343"/>
          <p:cNvGrpSpPr/>
          <p:nvPr/>
        </p:nvGrpSpPr>
        <p:grpSpPr>
          <a:xfrm>
            <a:off x="8617220" y="5738261"/>
            <a:ext cx="1896040" cy="1278466"/>
            <a:chOff x="4087144" y="3108135"/>
            <a:chExt cx="948020" cy="639233"/>
          </a:xfrm>
          <a:effectLst>
            <a:glow rad="101600">
              <a:schemeClr val="accent2">
                <a:satMod val="175000"/>
                <a:alpha val="40000"/>
              </a:schemeClr>
            </a:glow>
          </a:effectLst>
        </p:grpSpPr>
        <p:pic>
          <p:nvPicPr>
            <p:cNvPr id="345"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46"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47"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48"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sp>
        <p:nvSpPr>
          <p:cNvPr id="349" name="TextBox 348"/>
          <p:cNvSpPr txBox="1"/>
          <p:nvPr/>
        </p:nvSpPr>
        <p:spPr bwMode="gray">
          <a:xfrm>
            <a:off x="10272930" y="670982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en-US" altLang="zh-CN" sz="2200" kern="1200" dirty="0">
                <a:latin typeface="Arial" panose="020B0604020202020204" pitchFamily="34" charset="0"/>
                <a:ea typeface="微软雅黑" panose="020B0503020204020204" pitchFamily="34" charset="-122"/>
                <a:cs typeface="Arial" panose="020B0604020202020204" pitchFamily="34" charset="0"/>
              </a:rPr>
              <a:t>HA</a:t>
            </a:r>
            <a:endParaRPr lang="en-US" sz="2200" kern="1200" dirty="0">
              <a:latin typeface="Arial" panose="020B0604020202020204" pitchFamily="34" charset="0"/>
              <a:cs typeface="Arial" panose="020B0604020202020204" pitchFamily="34" charset="0"/>
            </a:endParaRPr>
          </a:p>
        </p:txBody>
      </p:sp>
      <p:grpSp>
        <p:nvGrpSpPr>
          <p:cNvPr id="350" name="Group 349"/>
          <p:cNvGrpSpPr/>
          <p:nvPr/>
        </p:nvGrpSpPr>
        <p:grpSpPr>
          <a:xfrm>
            <a:off x="12738476" y="8055023"/>
            <a:ext cx="2650832" cy="1292494"/>
            <a:chOff x="3073414" y="1905729"/>
            <a:chExt cx="1325416" cy="646247"/>
          </a:xfrm>
          <a:effectLst>
            <a:glow rad="101600">
              <a:schemeClr val="accent2">
                <a:satMod val="175000"/>
                <a:alpha val="40000"/>
              </a:schemeClr>
            </a:glow>
          </a:effectLst>
        </p:grpSpPr>
        <p:sp>
          <p:nvSpPr>
            <p:cNvPr id="351" name="TextBox 350"/>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grpSp>
          <p:nvGrpSpPr>
            <p:cNvPr id="352" name="Group 351"/>
            <p:cNvGrpSpPr/>
            <p:nvPr/>
          </p:nvGrpSpPr>
          <p:grpSpPr>
            <a:xfrm>
              <a:off x="3610147" y="1905729"/>
              <a:ext cx="788683" cy="531220"/>
              <a:chOff x="3582439" y="1942673"/>
              <a:chExt cx="788683" cy="531220"/>
            </a:xfrm>
          </p:grpSpPr>
          <p:pic>
            <p:nvPicPr>
              <p:cNvPr id="353"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354"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355"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356"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sp>
        <p:nvSpPr>
          <p:cNvPr id="357" name="TextBox 356"/>
          <p:cNvSpPr txBox="1"/>
          <p:nvPr/>
        </p:nvSpPr>
        <p:spPr bwMode="gray">
          <a:xfrm>
            <a:off x="8465273" y="6138104"/>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核心七层防火墙</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sp>
        <p:nvSpPr>
          <p:cNvPr id="358" name="TextBox 357"/>
          <p:cNvSpPr txBox="1"/>
          <p:nvPr/>
        </p:nvSpPr>
        <p:spPr bwMode="gray">
          <a:xfrm>
            <a:off x="10325513" y="7310492"/>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核心七层防火墙</a:t>
            </a:r>
            <a:endParaRPr lang="en-US" altLang="zh-CN" sz="2200" kern="1200" dirty="0">
              <a:latin typeface="Arial" panose="020B0604020202020204" pitchFamily="34" charset="0"/>
              <a:ea typeface="微软雅黑" panose="020B0503020204020204" pitchFamily="34" charset="-122"/>
              <a:cs typeface="Arial" panose="020B0604020202020204" pitchFamily="34" charset="0"/>
            </a:endParaRPr>
          </a:p>
        </p:txBody>
      </p:sp>
      <p:pic>
        <p:nvPicPr>
          <p:cNvPr id="301" name="Picture 30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5206" y="8167197"/>
            <a:ext cx="620940" cy="664930"/>
          </a:xfrm>
          <a:prstGeom prst="rect">
            <a:avLst/>
          </a:prstGeom>
          <a:effectLst>
            <a:glow rad="101600">
              <a:schemeClr val="accent2">
                <a:satMod val="175000"/>
                <a:alpha val="40000"/>
              </a:schemeClr>
            </a:glow>
          </a:effectLst>
        </p:spPr>
      </p:pic>
      <p:pic>
        <p:nvPicPr>
          <p:cNvPr id="302" name="Picture 30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637766" y="9227961"/>
            <a:ext cx="620940" cy="664930"/>
          </a:xfrm>
          <a:prstGeom prst="rect">
            <a:avLst/>
          </a:prstGeom>
          <a:effectLst>
            <a:glow rad="101600">
              <a:schemeClr val="accent2">
                <a:satMod val="175000"/>
                <a:alpha val="40000"/>
              </a:schemeClr>
            </a:glow>
          </a:effectLst>
        </p:spPr>
      </p:pic>
      <p:pic>
        <p:nvPicPr>
          <p:cNvPr id="303" name="Picture 30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883874" y="10070759"/>
            <a:ext cx="620940" cy="664930"/>
          </a:xfrm>
          <a:prstGeom prst="rect">
            <a:avLst/>
          </a:prstGeom>
          <a:effectLst>
            <a:glow rad="101600">
              <a:schemeClr val="accent2">
                <a:satMod val="175000"/>
                <a:alpha val="40000"/>
              </a:schemeClr>
            </a:glow>
          </a:effectLst>
        </p:spPr>
      </p:pic>
      <p:pic>
        <p:nvPicPr>
          <p:cNvPr id="304" name="Picture 30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036862" y="10724523"/>
            <a:ext cx="620940" cy="664930"/>
          </a:xfrm>
          <a:prstGeom prst="rect">
            <a:avLst/>
          </a:prstGeom>
          <a:effectLst>
            <a:glow rad="101600">
              <a:schemeClr val="accent2">
                <a:satMod val="175000"/>
                <a:alpha val="40000"/>
              </a:schemeClr>
            </a:glow>
          </a:effectLst>
        </p:spPr>
      </p:pic>
      <p:pic>
        <p:nvPicPr>
          <p:cNvPr id="305" name="Picture 30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24934" y="11415531"/>
            <a:ext cx="620940" cy="664930"/>
          </a:xfrm>
          <a:prstGeom prst="rect">
            <a:avLst/>
          </a:prstGeom>
          <a:effectLst>
            <a:glow rad="101600">
              <a:schemeClr val="accent2">
                <a:satMod val="175000"/>
                <a:alpha val="40000"/>
              </a:schemeClr>
            </a:glow>
          </a:effectLst>
        </p:spPr>
      </p:pic>
      <p:pic>
        <p:nvPicPr>
          <p:cNvPr id="359" name="Picture 35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514240" y="12109381"/>
            <a:ext cx="620940" cy="664930"/>
          </a:xfrm>
          <a:prstGeom prst="rect">
            <a:avLst/>
          </a:prstGeom>
          <a:effectLst>
            <a:glow rad="101600">
              <a:schemeClr val="accent2">
                <a:satMod val="175000"/>
                <a:alpha val="40000"/>
              </a:schemeClr>
            </a:glow>
          </a:effectLst>
        </p:spPr>
      </p:pic>
      <p:grpSp>
        <p:nvGrpSpPr>
          <p:cNvPr id="82" name="Group 81"/>
          <p:cNvGrpSpPr/>
          <p:nvPr/>
        </p:nvGrpSpPr>
        <p:grpSpPr>
          <a:xfrm>
            <a:off x="197109" y="9309090"/>
            <a:ext cx="920650" cy="624884"/>
            <a:chOff x="735828" y="4301538"/>
            <a:chExt cx="538137" cy="365256"/>
          </a:xfrm>
        </p:grpSpPr>
        <p:pic>
          <p:nvPicPr>
            <p:cNvPr id="300" name="Picture 29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60" name="Picture 35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65" name="Group 364"/>
          <p:cNvGrpSpPr/>
          <p:nvPr/>
        </p:nvGrpSpPr>
        <p:grpSpPr>
          <a:xfrm>
            <a:off x="1559437" y="10180240"/>
            <a:ext cx="920650" cy="624884"/>
            <a:chOff x="735828" y="4301538"/>
            <a:chExt cx="538137" cy="365256"/>
          </a:xfrm>
        </p:grpSpPr>
        <p:pic>
          <p:nvPicPr>
            <p:cNvPr id="366" name="Picture 36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67" name="Picture 36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68" name="Group 367"/>
          <p:cNvGrpSpPr/>
          <p:nvPr/>
        </p:nvGrpSpPr>
        <p:grpSpPr>
          <a:xfrm>
            <a:off x="2790985" y="10925506"/>
            <a:ext cx="920650" cy="624884"/>
            <a:chOff x="735828" y="4301538"/>
            <a:chExt cx="538137" cy="365256"/>
          </a:xfrm>
        </p:grpSpPr>
        <p:pic>
          <p:nvPicPr>
            <p:cNvPr id="369" name="Picture 36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0" name="Picture 36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1" name="Group 370"/>
          <p:cNvGrpSpPr/>
          <p:nvPr/>
        </p:nvGrpSpPr>
        <p:grpSpPr>
          <a:xfrm>
            <a:off x="4112227" y="11729216"/>
            <a:ext cx="920650" cy="624884"/>
            <a:chOff x="735828" y="4301538"/>
            <a:chExt cx="538137" cy="365256"/>
          </a:xfrm>
        </p:grpSpPr>
        <p:pic>
          <p:nvPicPr>
            <p:cNvPr id="372" name="Picture 37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3" name="Picture 37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4" name="Group 373"/>
          <p:cNvGrpSpPr/>
          <p:nvPr/>
        </p:nvGrpSpPr>
        <p:grpSpPr>
          <a:xfrm>
            <a:off x="5361215" y="12533196"/>
            <a:ext cx="920650" cy="624884"/>
            <a:chOff x="735828" y="4301538"/>
            <a:chExt cx="538137" cy="365256"/>
          </a:xfrm>
        </p:grpSpPr>
        <p:pic>
          <p:nvPicPr>
            <p:cNvPr id="375" name="Picture 37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6" name="Picture 37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7" name="Group 376"/>
          <p:cNvGrpSpPr/>
          <p:nvPr/>
        </p:nvGrpSpPr>
        <p:grpSpPr>
          <a:xfrm>
            <a:off x="6593241" y="13098644"/>
            <a:ext cx="920650" cy="624884"/>
            <a:chOff x="735828" y="4301538"/>
            <a:chExt cx="538137" cy="365256"/>
          </a:xfrm>
        </p:grpSpPr>
        <p:pic>
          <p:nvPicPr>
            <p:cNvPr id="378" name="Picture 3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9" name="Picture 37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pic>
        <p:nvPicPr>
          <p:cNvPr id="361" name="Picture 263"/>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8294015" y="729552"/>
            <a:ext cx="421714" cy="394708"/>
          </a:xfrm>
          <a:prstGeom prst="rect">
            <a:avLst/>
          </a:prstGeom>
          <a:noFill/>
          <a:ln>
            <a:noFill/>
          </a:ln>
          <a:effectLst>
            <a:glow rad="101600">
              <a:schemeClr val="accent2">
                <a:satMod val="175000"/>
                <a:alpha val="40000"/>
              </a:schemeClr>
            </a:glow>
          </a:effectLst>
        </p:spPr>
      </p:pic>
      <p:pic>
        <p:nvPicPr>
          <p:cNvPr id="362" name="Picture 36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7513780" y="500642"/>
            <a:ext cx="529792" cy="437844"/>
          </a:xfrm>
          <a:prstGeom prst="rect">
            <a:avLst/>
          </a:prstGeom>
          <a:effectLst>
            <a:glow rad="101600">
              <a:schemeClr val="accent2">
                <a:satMod val="175000"/>
                <a:alpha val="40000"/>
              </a:schemeClr>
            </a:glow>
          </a:effectLst>
        </p:spPr>
      </p:pic>
      <p:sp>
        <p:nvSpPr>
          <p:cNvPr id="121" name="Freeform 224"/>
          <p:cNvSpPr/>
          <p:nvPr/>
        </p:nvSpPr>
        <p:spPr bwMode="gray">
          <a:xfrm>
            <a:off x="16171411" y="1691670"/>
            <a:ext cx="2773846" cy="1842036"/>
          </a:xfrm>
          <a:custGeom>
            <a:avLst/>
            <a:gdLst>
              <a:gd name="connsiteX0" fmla="*/ 1572286 w 3341746"/>
              <a:gd name="connsiteY0" fmla="*/ 0 h 1655375"/>
              <a:gd name="connsiteX1" fmla="*/ 2153372 w 3341746"/>
              <a:gd name="connsiteY1" fmla="*/ 212337 h 1655375"/>
              <a:gd name="connsiteX2" fmla="*/ 2170973 w 3341746"/>
              <a:gd name="connsiteY2" fmla="*/ 234623 h 1655375"/>
              <a:gd name="connsiteX3" fmla="*/ 2246680 w 3341746"/>
              <a:gd name="connsiteY3" fmla="*/ 203847 h 1655375"/>
              <a:gd name="connsiteX4" fmla="*/ 2474385 w 3341746"/>
              <a:gd name="connsiteY4" fmla="*/ 169417 h 1655375"/>
              <a:gd name="connsiteX5" fmla="*/ 3047491 w 3341746"/>
              <a:gd name="connsiteY5" fmla="*/ 519242 h 1655375"/>
              <a:gd name="connsiteX6" fmla="*/ 3055805 w 3341746"/>
              <a:gd name="connsiteY6" fmla="*/ 581005 h 1655375"/>
              <a:gd name="connsiteX7" fmla="*/ 3085524 w 3341746"/>
              <a:gd name="connsiteY7" fmla="*/ 592651 h 1655375"/>
              <a:gd name="connsiteX8" fmla="*/ 3341746 w 3341746"/>
              <a:gd name="connsiteY8" fmla="*/ 940556 h 1655375"/>
              <a:gd name="connsiteX9" fmla="*/ 2760599 w 3341746"/>
              <a:gd name="connsiteY9" fmla="*/ 1360115 h 1655375"/>
              <a:gd name="connsiteX10" fmla="*/ 2680222 w 3341746"/>
              <a:gd name="connsiteY10" fmla="*/ 1354265 h 1655375"/>
              <a:gd name="connsiteX11" fmla="*/ 2664502 w 3341746"/>
              <a:gd name="connsiteY11" fmla="*/ 1389072 h 1655375"/>
              <a:gd name="connsiteX12" fmla="*/ 2079987 w 3341746"/>
              <a:gd name="connsiteY12" fmla="*/ 1655375 h 1655375"/>
              <a:gd name="connsiteX13" fmla="*/ 1653453 w 3341746"/>
              <a:gd name="connsiteY13" fmla="*/ 1542104 h 1655375"/>
              <a:gd name="connsiteX14" fmla="*/ 1559219 w 3341746"/>
              <a:gd name="connsiteY14" fmla="*/ 1467311 h 1655375"/>
              <a:gd name="connsiteX15" fmla="*/ 1506761 w 3341746"/>
              <a:gd name="connsiteY15" fmla="*/ 1520151 h 1655375"/>
              <a:gd name="connsiteX16" fmla="*/ 1166585 w 3341746"/>
              <a:gd name="connsiteY16" fmla="*/ 1637255 h 1655375"/>
              <a:gd name="connsiteX17" fmla="*/ 723309 w 3341746"/>
              <a:gd name="connsiteY17" fmla="*/ 1393064 h 1655375"/>
              <a:gd name="connsiteX18" fmla="*/ 704840 w 3341746"/>
              <a:gd name="connsiteY18" fmla="*/ 1343616 h 1655375"/>
              <a:gd name="connsiteX19" fmla="*/ 577138 w 3341746"/>
              <a:gd name="connsiteY19" fmla="*/ 1335039 h 1655375"/>
              <a:gd name="connsiteX20" fmla="*/ 0 w 3341746"/>
              <a:gd name="connsiteY20" fmla="*/ 863213 h 1655375"/>
              <a:gd name="connsiteX21" fmla="*/ 722810 w 3341746"/>
              <a:gd name="connsiteY21" fmla="*/ 381603 h 1655375"/>
              <a:gd name="connsiteX22" fmla="*/ 868481 w 3341746"/>
              <a:gd name="connsiteY22" fmla="*/ 391387 h 1655375"/>
              <a:gd name="connsiteX23" fmla="*/ 884275 w 3341746"/>
              <a:gd name="connsiteY23" fmla="*/ 394654 h 1655375"/>
              <a:gd name="connsiteX24" fmla="*/ 885757 w 3341746"/>
              <a:gd name="connsiteY24" fmla="*/ 384549 h 1655375"/>
              <a:gd name="connsiteX25" fmla="*/ 1572286 w 3341746"/>
              <a:gd name="connsiteY25" fmla="*/ 0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41746" h="1655375">
                <a:moveTo>
                  <a:pt x="1572286" y="0"/>
                </a:moveTo>
                <a:cubicBezTo>
                  <a:pt x="1814175" y="0"/>
                  <a:pt x="2027439" y="84228"/>
                  <a:pt x="2153372" y="212337"/>
                </a:cubicBezTo>
                <a:lnTo>
                  <a:pt x="2170973" y="234623"/>
                </a:lnTo>
                <a:lnTo>
                  <a:pt x="2246680" y="203847"/>
                </a:lnTo>
                <a:cubicBezTo>
                  <a:pt x="2316667" y="181677"/>
                  <a:pt x="2393615" y="169417"/>
                  <a:pt x="2474385" y="169417"/>
                </a:cubicBezTo>
                <a:cubicBezTo>
                  <a:pt x="2757082" y="169417"/>
                  <a:pt x="2992943" y="319597"/>
                  <a:pt x="3047491" y="519242"/>
                </a:cubicBezTo>
                <a:lnTo>
                  <a:pt x="3055805" y="581005"/>
                </a:lnTo>
                <a:lnTo>
                  <a:pt x="3085524" y="592651"/>
                </a:lnTo>
                <a:cubicBezTo>
                  <a:pt x="3240110" y="668049"/>
                  <a:pt x="3341746" y="795734"/>
                  <a:pt x="3341746" y="940556"/>
                </a:cubicBezTo>
                <a:cubicBezTo>
                  <a:pt x="3341746" y="1172272"/>
                  <a:pt x="3081558" y="1360115"/>
                  <a:pt x="2760599" y="1360115"/>
                </a:cubicBezTo>
                <a:lnTo>
                  <a:pt x="2680222" y="1354265"/>
                </a:lnTo>
                <a:lnTo>
                  <a:pt x="2664502" y="1389072"/>
                </a:lnTo>
                <a:cubicBezTo>
                  <a:pt x="2568200" y="1545567"/>
                  <a:pt x="2342750" y="1655375"/>
                  <a:pt x="2079987" y="1655375"/>
                </a:cubicBezTo>
                <a:cubicBezTo>
                  <a:pt x="1915760" y="1655375"/>
                  <a:pt x="1766109" y="1612482"/>
                  <a:pt x="1653453" y="1542104"/>
                </a:cubicBezTo>
                <a:lnTo>
                  <a:pt x="1559219" y="1467311"/>
                </a:lnTo>
                <a:lnTo>
                  <a:pt x="1506761" y="1520151"/>
                </a:lnTo>
                <a:cubicBezTo>
                  <a:pt x="1419703" y="1592504"/>
                  <a:pt x="1299432" y="1637255"/>
                  <a:pt x="1166585" y="1637255"/>
                </a:cubicBezTo>
                <a:cubicBezTo>
                  <a:pt x="967315" y="1637255"/>
                  <a:pt x="796341" y="1536565"/>
                  <a:pt x="723309" y="1393064"/>
                </a:cubicBezTo>
                <a:lnTo>
                  <a:pt x="704840" y="1343616"/>
                </a:lnTo>
                <a:lnTo>
                  <a:pt x="577138" y="1335039"/>
                </a:lnTo>
                <a:cubicBezTo>
                  <a:pt x="247766" y="1290130"/>
                  <a:pt x="0" y="1095951"/>
                  <a:pt x="0" y="863213"/>
                </a:cubicBezTo>
                <a:cubicBezTo>
                  <a:pt x="0" y="597227"/>
                  <a:pt x="323613" y="381603"/>
                  <a:pt x="722810" y="381603"/>
                </a:cubicBezTo>
                <a:cubicBezTo>
                  <a:pt x="772709" y="381603"/>
                  <a:pt x="821428" y="384972"/>
                  <a:pt x="868481" y="391387"/>
                </a:cubicBezTo>
                <a:lnTo>
                  <a:pt x="884275" y="394654"/>
                </a:lnTo>
                <a:lnTo>
                  <a:pt x="885757" y="384549"/>
                </a:lnTo>
                <a:cubicBezTo>
                  <a:pt x="951101" y="165087"/>
                  <a:pt x="1233642" y="0"/>
                  <a:pt x="1572286" y="0"/>
                </a:cubicBezTo>
                <a:close/>
              </a:path>
            </a:pathLst>
          </a:custGeom>
          <a:solidFill>
            <a:schemeClr val="bg1"/>
          </a:solidFill>
          <a:ln w="38100">
            <a:solidFill>
              <a:schemeClr val="accent1">
                <a:lumMod val="75000"/>
              </a:schemeClr>
            </a:solidFill>
            <a:round/>
          </a:ln>
          <a:effectLst/>
          <a:scene3d>
            <a:camera prst="isometricTopUp">
              <a:rot lat="19476224" lon="2718000" rev="17988000"/>
            </a:camera>
            <a:lightRig rig="soft" dir="t"/>
          </a:scene3d>
          <a:sp3d extrusionH="38100" prstMaterial="matte"/>
        </p:spPr>
        <p:txBody>
          <a:bodyPr wrap="square" rtlCol="0" anchor="ctr"/>
          <a:lstStyle/>
          <a:p>
            <a:pPr defTabSz="685800" hangingPunct="1"/>
            <a:r>
              <a:rPr lang="en-US" sz="3200" b="1" kern="1200" dirty="0">
                <a:solidFill>
                  <a:srgbClr val="000000"/>
                </a:solidFill>
                <a:latin typeface="Arial" panose="020B0604020202020204"/>
              </a:rPr>
              <a:t>Internet</a:t>
            </a:r>
          </a:p>
        </p:txBody>
      </p:sp>
      <p:grpSp>
        <p:nvGrpSpPr>
          <p:cNvPr id="97" name="Group 96"/>
          <p:cNvGrpSpPr/>
          <p:nvPr/>
        </p:nvGrpSpPr>
        <p:grpSpPr>
          <a:xfrm>
            <a:off x="14023116" y="225347"/>
            <a:ext cx="2676428" cy="1953786"/>
            <a:chOff x="7011558" y="112673"/>
            <a:chExt cx="1338214" cy="976893"/>
          </a:xfrm>
        </p:grpSpPr>
        <p:pic>
          <p:nvPicPr>
            <p:cNvPr id="380" name="Picture 379" descr="cloud-service-FortiMail.emf"/>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65565" y="112673"/>
              <a:ext cx="470760" cy="337623"/>
            </a:xfrm>
            <a:prstGeom prst="rect">
              <a:avLst/>
            </a:prstGeom>
          </p:spPr>
        </p:pic>
        <p:sp>
          <p:nvSpPr>
            <p:cNvPr id="381" name="Lightning Bolt 380"/>
            <p:cNvSpPr/>
            <p:nvPr/>
          </p:nvSpPr>
          <p:spPr>
            <a:xfrm flipH="1" flipV="1">
              <a:off x="8061367" y="371875"/>
              <a:ext cx="288405" cy="717691"/>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382" name="TextBox 381"/>
            <p:cNvSpPr txBox="1"/>
            <p:nvPr/>
          </p:nvSpPr>
          <p:spPr>
            <a:xfrm>
              <a:off x="7011558" y="359738"/>
              <a:ext cx="1210588" cy="292388"/>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pPr algn="l" defTabSz="1828800" hangingPunct="1"/>
              <a:r>
                <a:rPr lang="zh-CN" altLang="en-US" sz="3200" kern="1200" dirty="0">
                  <a:latin typeface="Arial" panose="020B0604020202020204"/>
                  <a:ea typeface="微软雅黑" panose="020B0503020204020204" pitchFamily="34" charset="-122"/>
                </a:rPr>
                <a:t>企业邮箱</a:t>
              </a:r>
            </a:p>
          </p:txBody>
        </p:sp>
      </p:grpSp>
      <p:sp>
        <p:nvSpPr>
          <p:cNvPr id="8" name="Rectangle 7"/>
          <p:cNvSpPr/>
          <p:nvPr/>
        </p:nvSpPr>
        <p:spPr bwMode="gray">
          <a:xfrm>
            <a:off x="17944622" y="5305988"/>
            <a:ext cx="4388336" cy="3679988"/>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18" name="TextBox 17"/>
          <p:cNvSpPr txBox="1"/>
          <p:nvPr/>
        </p:nvSpPr>
        <p:spPr bwMode="gray">
          <a:xfrm>
            <a:off x="20141014" y="7886030"/>
            <a:ext cx="3126800" cy="584775"/>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外网服务器区</a:t>
            </a:r>
            <a:endParaRPr lang="en-US" sz="3200" b="1" kern="1200" dirty="0">
              <a:solidFill>
                <a:srgbClr val="000000"/>
              </a:solidFill>
              <a:latin typeface="Arial" panose="020B0604020202020204"/>
            </a:endParaRPr>
          </a:p>
        </p:txBody>
      </p:sp>
      <p:cxnSp>
        <p:nvCxnSpPr>
          <p:cNvPr id="150" name="Straight Connector 149"/>
          <p:cNvCxnSpPr/>
          <p:nvPr/>
        </p:nvCxnSpPr>
        <p:spPr>
          <a:xfrm>
            <a:off x="15203107" y="4481952"/>
            <a:ext cx="3811882" cy="21213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bwMode="gray">
          <a:xfrm>
            <a:off x="18881304" y="7338756"/>
            <a:ext cx="3126800" cy="738664"/>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Arial" panose="020B0604020202020204"/>
                <a:ea typeface="微软雅黑" panose="020B0503020204020204" pitchFamily="34" charset="-122"/>
              </a:rPr>
              <a:t>VPN</a:t>
            </a:r>
            <a:r>
              <a:rPr lang="zh-CN" altLang="en-US" sz="2100" kern="1200" dirty="0">
                <a:solidFill>
                  <a:srgbClr val="000000"/>
                </a:solidFill>
                <a:latin typeface="Arial" panose="020B0604020202020204"/>
                <a:ea typeface="微软雅黑" panose="020B0503020204020204" pitchFamily="34" charset="-122"/>
              </a:rPr>
              <a:t>接入</a:t>
            </a:r>
            <a:endParaRPr lang="en-US" altLang="zh-CN" sz="2100" kern="1200" dirty="0">
              <a:solidFill>
                <a:srgbClr val="000000"/>
              </a:solidFill>
              <a:latin typeface="Arial" panose="020B0604020202020204"/>
              <a:ea typeface="微软雅黑" panose="020B0503020204020204" pitchFamily="34" charset="-122"/>
            </a:endParaRPr>
          </a:p>
          <a:p>
            <a:pPr algn="l" defTabSz="1828800" hangingPunct="1"/>
            <a:r>
              <a:rPr lang="zh-CN" altLang="en-US" sz="2100" kern="1200" dirty="0">
                <a:solidFill>
                  <a:srgbClr val="000000"/>
                </a:solidFill>
                <a:latin typeface="Arial" panose="020B0604020202020204"/>
                <a:ea typeface="微软雅黑" panose="020B0503020204020204" pitchFamily="34" charset="-122"/>
              </a:rPr>
              <a:t>服务器</a:t>
            </a:r>
            <a:endParaRPr lang="en-US" sz="2100" kern="1200" dirty="0">
              <a:solidFill>
                <a:srgbClr val="000000"/>
              </a:solidFill>
              <a:latin typeface="Arial" panose="020B0604020202020204"/>
            </a:endParaRPr>
          </a:p>
        </p:txBody>
      </p:sp>
      <p:cxnSp>
        <p:nvCxnSpPr>
          <p:cNvPr id="162" name="Straight Connector 161"/>
          <p:cNvCxnSpPr/>
          <p:nvPr/>
        </p:nvCxnSpPr>
        <p:spPr>
          <a:xfrm>
            <a:off x="19774530" y="6197852"/>
            <a:ext cx="1208376" cy="77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20446950" y="5934728"/>
            <a:ext cx="954796" cy="1228744"/>
            <a:chOff x="9770038" y="2929331"/>
            <a:chExt cx="477398" cy="614372"/>
          </a:xfrm>
        </p:grpSpPr>
        <p:pic>
          <p:nvPicPr>
            <p:cNvPr id="142" name="Picture 64"/>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9911047" y="2929331"/>
              <a:ext cx="336389" cy="533438"/>
            </a:xfrm>
            <a:prstGeom prst="rect">
              <a:avLst/>
            </a:prstGeom>
            <a:noFill/>
            <a:ln>
              <a:noFill/>
            </a:ln>
          </p:spPr>
        </p:pic>
        <p:pic>
          <p:nvPicPr>
            <p:cNvPr id="143" name="Picture 64"/>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flipH="1">
              <a:off x="9770038" y="3010265"/>
              <a:ext cx="336389" cy="533438"/>
            </a:xfrm>
            <a:prstGeom prst="rect">
              <a:avLst/>
            </a:prstGeom>
            <a:noFill/>
            <a:ln>
              <a:noFill/>
            </a:ln>
          </p:spPr>
        </p:pic>
      </p:grpSp>
      <p:cxnSp>
        <p:nvCxnSpPr>
          <p:cNvPr id="364" name="Straight Connector 363"/>
          <p:cNvCxnSpPr/>
          <p:nvPr/>
        </p:nvCxnSpPr>
        <p:spPr>
          <a:xfrm>
            <a:off x="17999174" y="7157716"/>
            <a:ext cx="1208376" cy="77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18635984" y="7422423"/>
            <a:ext cx="1120700" cy="747330"/>
            <a:chOff x="9317992" y="3711211"/>
            <a:chExt cx="560350" cy="373665"/>
          </a:xfrm>
        </p:grpSpPr>
        <p:pic>
          <p:nvPicPr>
            <p:cNvPr id="141" name="Picture 25"/>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9317992" y="3711211"/>
              <a:ext cx="560350" cy="373665"/>
            </a:xfrm>
            <a:prstGeom prst="rect">
              <a:avLst/>
            </a:prstGeom>
            <a:noFill/>
            <a:ln>
              <a:noFill/>
            </a:ln>
          </p:spPr>
        </p:pic>
        <p:pic>
          <p:nvPicPr>
            <p:cNvPr id="165" name="Picture 125"/>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9375621" y="3758432"/>
              <a:ext cx="387957" cy="202589"/>
            </a:xfrm>
            <a:prstGeom prst="rect">
              <a:avLst/>
            </a:prstGeom>
            <a:noFill/>
            <a:ln>
              <a:noFill/>
            </a:ln>
            <a:scene3d>
              <a:camera prst="isometricTopUp"/>
              <a:lightRig rig="threePt" dir="t"/>
            </a:scene3d>
          </p:spPr>
        </p:pic>
      </p:grpSp>
      <p:sp>
        <p:nvSpPr>
          <p:cNvPr id="385" name="TextBox 384"/>
          <p:cNvSpPr txBox="1"/>
          <p:nvPr/>
        </p:nvSpPr>
        <p:spPr bwMode="gray">
          <a:xfrm>
            <a:off x="20762877" y="6715303"/>
            <a:ext cx="1570082"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Arial" panose="020B0604020202020204"/>
                <a:ea typeface="微软雅黑" panose="020B0503020204020204" pitchFamily="34" charset="-122"/>
              </a:rPr>
              <a:t>Web</a:t>
            </a:r>
            <a:r>
              <a:rPr lang="zh-CN" altLang="en-US" sz="2100" kern="1200" dirty="0">
                <a:solidFill>
                  <a:srgbClr val="000000"/>
                </a:solidFill>
                <a:latin typeface="Arial" panose="020B0604020202020204"/>
                <a:ea typeface="微软雅黑" panose="020B0503020204020204" pitchFamily="34" charset="-122"/>
              </a:rPr>
              <a:t>服务器</a:t>
            </a:r>
            <a:endParaRPr lang="en-US" sz="2100" kern="1200" dirty="0">
              <a:solidFill>
                <a:srgbClr val="000000"/>
              </a:solidFill>
              <a:latin typeface="Arial" panose="020B0604020202020204"/>
            </a:endParaRPr>
          </a:p>
        </p:txBody>
      </p:sp>
      <p:cxnSp>
        <p:nvCxnSpPr>
          <p:cNvPr id="386" name="Straight Connector 385"/>
          <p:cNvCxnSpPr/>
          <p:nvPr/>
        </p:nvCxnSpPr>
        <p:spPr>
          <a:xfrm>
            <a:off x="18938496" y="6557000"/>
            <a:ext cx="1208376" cy="77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7" name="Group 386"/>
          <p:cNvGrpSpPr/>
          <p:nvPr/>
        </p:nvGrpSpPr>
        <p:grpSpPr>
          <a:xfrm>
            <a:off x="11000180" y="1545917"/>
            <a:ext cx="2650832" cy="1292494"/>
            <a:chOff x="3073414" y="1905729"/>
            <a:chExt cx="1325416" cy="646247"/>
          </a:xfrm>
          <a:effectLst>
            <a:glow rad="101600">
              <a:schemeClr val="accent2">
                <a:satMod val="175000"/>
                <a:alpha val="40000"/>
              </a:schemeClr>
            </a:glow>
          </a:effectLst>
        </p:grpSpPr>
        <p:sp>
          <p:nvSpPr>
            <p:cNvPr id="388" name="TextBox 387"/>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grpSp>
          <p:nvGrpSpPr>
            <p:cNvPr id="389" name="Group 388"/>
            <p:cNvGrpSpPr/>
            <p:nvPr/>
          </p:nvGrpSpPr>
          <p:grpSpPr>
            <a:xfrm>
              <a:off x="3610147" y="1905729"/>
              <a:ext cx="788683" cy="531220"/>
              <a:chOff x="3582439" y="1942673"/>
              <a:chExt cx="788683" cy="531220"/>
            </a:xfrm>
          </p:grpSpPr>
          <p:pic>
            <p:nvPicPr>
              <p:cNvPr id="390"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391"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392"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393"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grpSp>
        <p:nvGrpSpPr>
          <p:cNvPr id="84" name="Group 83"/>
          <p:cNvGrpSpPr/>
          <p:nvPr/>
        </p:nvGrpSpPr>
        <p:grpSpPr>
          <a:xfrm>
            <a:off x="2941266" y="-219537"/>
            <a:ext cx="6664532" cy="6280382"/>
            <a:chOff x="1470633" y="-109769"/>
            <a:chExt cx="3332266" cy="3140191"/>
          </a:xfrm>
        </p:grpSpPr>
        <p:grpSp>
          <p:nvGrpSpPr>
            <p:cNvPr id="81" name="Group 80"/>
            <p:cNvGrpSpPr/>
            <p:nvPr/>
          </p:nvGrpSpPr>
          <p:grpSpPr>
            <a:xfrm>
              <a:off x="1470633" y="-109769"/>
              <a:ext cx="3332266" cy="3140191"/>
              <a:chOff x="1470633" y="-109769"/>
              <a:chExt cx="3332266" cy="3140191"/>
            </a:xfrm>
          </p:grpSpPr>
          <p:sp>
            <p:nvSpPr>
              <p:cNvPr id="7" name="Rectangle 6"/>
              <p:cNvSpPr/>
              <p:nvPr/>
            </p:nvSpPr>
            <p:spPr bwMode="gray">
              <a:xfrm>
                <a:off x="1833451" y="-109769"/>
                <a:ext cx="2969448" cy="3140191"/>
              </a:xfrm>
              <a:prstGeom prst="rect">
                <a:avLst/>
              </a:prstGeom>
              <a:solidFill>
                <a:schemeClr val="bg1">
                  <a:lumMod val="95000"/>
                </a:schemeClr>
              </a:solidFill>
              <a:ln w="6350">
                <a:noFill/>
                <a:round/>
              </a:ln>
              <a:effectLst>
                <a:glow rad="228600">
                  <a:schemeClr val="accent2">
                    <a:satMod val="175000"/>
                    <a:alpha val="40000"/>
                  </a:schemeClr>
                </a:glow>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149" name="Rectangle 148"/>
              <p:cNvSpPr/>
              <p:nvPr/>
            </p:nvSpPr>
            <p:spPr bwMode="gray">
              <a:xfrm>
                <a:off x="1470633" y="318356"/>
                <a:ext cx="2860131" cy="1775536"/>
              </a:xfrm>
              <a:prstGeom prst="rect">
                <a:avLst/>
              </a:prstGeom>
              <a:solidFill>
                <a:srgbClr val="92D05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pic>
            <p:nvPicPr>
              <p:cNvPr id="160" name="Picture 159" descr="icon-NOC-SOC-3.emf"/>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800034" y="1920827"/>
                <a:ext cx="637937" cy="424879"/>
              </a:xfrm>
              <a:prstGeom prst="rect">
                <a:avLst/>
              </a:prstGeom>
              <a:scene3d>
                <a:camera prst="isometricRightUp"/>
                <a:lightRig rig="threePt" dir="t"/>
              </a:scene3d>
            </p:spPr>
          </p:pic>
          <p:grpSp>
            <p:nvGrpSpPr>
              <p:cNvPr id="80" name="Group 79"/>
              <p:cNvGrpSpPr/>
              <p:nvPr/>
            </p:nvGrpSpPr>
            <p:grpSpPr>
              <a:xfrm>
                <a:off x="1914317" y="176711"/>
                <a:ext cx="2211036" cy="1796263"/>
                <a:chOff x="1914317" y="176711"/>
                <a:chExt cx="2211036" cy="1796263"/>
              </a:xfrm>
            </p:grpSpPr>
            <p:grpSp>
              <p:nvGrpSpPr>
                <p:cNvPr id="3" name="Group 2"/>
                <p:cNvGrpSpPr/>
                <p:nvPr/>
              </p:nvGrpSpPr>
              <p:grpSpPr>
                <a:xfrm>
                  <a:off x="1914317" y="999513"/>
                  <a:ext cx="791797" cy="973461"/>
                  <a:chOff x="1914317" y="999513"/>
                  <a:chExt cx="791797" cy="973461"/>
                </a:xfrm>
              </p:grpSpPr>
              <p:grpSp>
                <p:nvGrpSpPr>
                  <p:cNvPr id="195" name="Group 194"/>
                  <p:cNvGrpSpPr/>
                  <p:nvPr/>
                </p:nvGrpSpPr>
                <p:grpSpPr>
                  <a:xfrm>
                    <a:off x="1914317" y="999513"/>
                    <a:ext cx="791797" cy="973461"/>
                    <a:chOff x="2775414" y="1381474"/>
                    <a:chExt cx="791797" cy="973461"/>
                  </a:xfrm>
                </p:grpSpPr>
                <p:pic>
                  <p:nvPicPr>
                    <p:cNvPr id="185"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3138479" y="1982547"/>
                      <a:ext cx="428732" cy="285896"/>
                    </a:xfrm>
                    <a:prstGeom prst="rect">
                      <a:avLst/>
                    </a:prstGeom>
                    <a:noFill/>
                    <a:ln>
                      <a:noFill/>
                    </a:ln>
                  </p:spPr>
                </p:pic>
                <p:sp>
                  <p:nvSpPr>
                    <p:cNvPr id="189" name="TextBox 188"/>
                    <p:cNvSpPr txBox="1"/>
                    <p:nvPr/>
                  </p:nvSpPr>
                  <p:spPr bwMode="gray">
                    <a:xfrm>
                      <a:off x="2775414" y="1381474"/>
                      <a:ext cx="430887" cy="973461"/>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集中安全管理平台</a:t>
                      </a:r>
                      <a:endParaRPr lang="en-US" sz="2200" kern="1200" dirty="0">
                        <a:latin typeface="Arial" panose="020B0604020202020204" pitchFamily="34" charset="0"/>
                        <a:cs typeface="Arial" panose="020B0604020202020204" pitchFamily="34" charset="0"/>
                      </a:endParaRPr>
                    </a:p>
                  </p:txBody>
                </p:sp>
              </p:grpSp>
              <p:pic>
                <p:nvPicPr>
                  <p:cNvPr id="264" name="Picture 7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405200" y="1627446"/>
                    <a:ext cx="166454" cy="173041"/>
                  </a:xfrm>
                  <a:prstGeom prst="rect">
                    <a:avLst/>
                  </a:prstGeom>
                  <a:noFill/>
                  <a:ln>
                    <a:noFill/>
                  </a:ln>
                  <a:scene3d>
                    <a:camera prst="isometricTopUp"/>
                    <a:lightRig rig="threePt" dir="t"/>
                  </a:scene3d>
                </p:spPr>
              </p:pic>
            </p:grpSp>
            <p:grpSp>
              <p:nvGrpSpPr>
                <p:cNvPr id="11" name="Group 10"/>
                <p:cNvGrpSpPr/>
                <p:nvPr/>
              </p:nvGrpSpPr>
              <p:grpSpPr>
                <a:xfrm>
                  <a:off x="2303925" y="761606"/>
                  <a:ext cx="746650" cy="1008568"/>
                  <a:chOff x="2303925" y="761606"/>
                  <a:chExt cx="746650" cy="1008568"/>
                </a:xfrm>
              </p:grpSpPr>
              <p:grpSp>
                <p:nvGrpSpPr>
                  <p:cNvPr id="196" name="Group 195"/>
                  <p:cNvGrpSpPr/>
                  <p:nvPr/>
                </p:nvGrpSpPr>
                <p:grpSpPr>
                  <a:xfrm>
                    <a:off x="2303925" y="761606"/>
                    <a:ext cx="746650" cy="1008568"/>
                    <a:chOff x="3165022" y="1143567"/>
                    <a:chExt cx="746650" cy="1008568"/>
                  </a:xfrm>
                </p:grpSpPr>
                <p:pic>
                  <p:nvPicPr>
                    <p:cNvPr id="186"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3482940" y="1779865"/>
                      <a:ext cx="428732" cy="285896"/>
                    </a:xfrm>
                    <a:prstGeom prst="rect">
                      <a:avLst/>
                    </a:prstGeom>
                    <a:noFill/>
                    <a:ln>
                      <a:noFill/>
                    </a:ln>
                  </p:spPr>
                </p:pic>
                <p:sp>
                  <p:nvSpPr>
                    <p:cNvPr id="190" name="TextBox 189"/>
                    <p:cNvSpPr txBox="1"/>
                    <p:nvPr/>
                  </p:nvSpPr>
                  <p:spPr bwMode="gray">
                    <a:xfrm>
                      <a:off x="3165022" y="1143567"/>
                      <a:ext cx="430887" cy="100856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统一安全日志分析平台</a:t>
                      </a:r>
                      <a:endParaRPr lang="en-US" sz="2200" kern="1200" dirty="0">
                        <a:latin typeface="Arial" panose="020B0604020202020204" pitchFamily="34" charset="0"/>
                        <a:cs typeface="Arial" panose="020B0604020202020204" pitchFamily="34" charset="0"/>
                      </a:endParaRPr>
                    </a:p>
                  </p:txBody>
                </p:sp>
              </p:grpSp>
              <p:pic>
                <p:nvPicPr>
                  <p:cNvPr id="265" name="Picture 26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2747651" y="1425659"/>
                    <a:ext cx="189512" cy="190566"/>
                  </a:xfrm>
                  <a:prstGeom prst="rect">
                    <a:avLst/>
                  </a:prstGeom>
                  <a:scene3d>
                    <a:camera prst="isometricTopUp"/>
                    <a:lightRig rig="threePt" dir="t"/>
                  </a:scene3d>
                </p:spPr>
              </p:pic>
            </p:grpSp>
            <p:grpSp>
              <p:nvGrpSpPr>
                <p:cNvPr id="49" name="Group 48"/>
                <p:cNvGrpSpPr/>
                <p:nvPr/>
              </p:nvGrpSpPr>
              <p:grpSpPr>
                <a:xfrm>
                  <a:off x="2820826" y="507403"/>
                  <a:ext cx="603389" cy="1222054"/>
                  <a:chOff x="2820826" y="507403"/>
                  <a:chExt cx="603389" cy="1222054"/>
                </a:xfrm>
              </p:grpSpPr>
              <p:grpSp>
                <p:nvGrpSpPr>
                  <p:cNvPr id="197" name="Group 196"/>
                  <p:cNvGrpSpPr/>
                  <p:nvPr/>
                </p:nvGrpSpPr>
                <p:grpSpPr>
                  <a:xfrm>
                    <a:off x="2820826" y="507403"/>
                    <a:ext cx="603389" cy="1222054"/>
                    <a:chOff x="3681923" y="889364"/>
                    <a:chExt cx="603389" cy="1222054"/>
                  </a:xfrm>
                </p:grpSpPr>
                <p:pic>
                  <p:nvPicPr>
                    <p:cNvPr id="187"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3856580" y="1560866"/>
                      <a:ext cx="428732" cy="285896"/>
                    </a:xfrm>
                    <a:prstGeom prst="rect">
                      <a:avLst/>
                    </a:prstGeom>
                    <a:noFill/>
                    <a:ln>
                      <a:noFill/>
                    </a:ln>
                  </p:spPr>
                </p:pic>
                <p:sp>
                  <p:nvSpPr>
                    <p:cNvPr id="191" name="TextBox 190"/>
                    <p:cNvSpPr txBox="1"/>
                    <p:nvPr/>
                  </p:nvSpPr>
                  <p:spPr bwMode="gray">
                    <a:xfrm>
                      <a:off x="3681923" y="889364"/>
                      <a:ext cx="261610" cy="12220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态势感知平台</a:t>
                      </a:r>
                      <a:endParaRPr lang="en-US" sz="2200" kern="1200" dirty="0">
                        <a:latin typeface="Arial" panose="020B0604020202020204" pitchFamily="34" charset="0"/>
                        <a:cs typeface="Arial" panose="020B0604020202020204" pitchFamily="34" charset="0"/>
                      </a:endParaRPr>
                    </a:p>
                  </p:txBody>
                </p:sp>
              </p:grpSp>
              <p:pic>
                <p:nvPicPr>
                  <p:cNvPr id="266" name="Picture 26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079093" y="1215924"/>
                    <a:ext cx="205651" cy="195858"/>
                  </a:xfrm>
                  <a:prstGeom prst="rect">
                    <a:avLst/>
                  </a:prstGeom>
                  <a:scene3d>
                    <a:camera prst="isometricTopUp"/>
                    <a:lightRig rig="threePt" dir="t"/>
                  </a:scene3d>
                </p:spPr>
              </p:pic>
            </p:grpSp>
            <p:grpSp>
              <p:nvGrpSpPr>
                <p:cNvPr id="50" name="Group 49"/>
                <p:cNvGrpSpPr/>
                <p:nvPr/>
              </p:nvGrpSpPr>
              <p:grpSpPr>
                <a:xfrm>
                  <a:off x="2916268" y="394538"/>
                  <a:ext cx="861115" cy="941409"/>
                  <a:chOff x="2916268" y="394538"/>
                  <a:chExt cx="861115" cy="941409"/>
                </a:xfrm>
              </p:grpSpPr>
              <p:grpSp>
                <p:nvGrpSpPr>
                  <p:cNvPr id="198" name="Group 197"/>
                  <p:cNvGrpSpPr/>
                  <p:nvPr/>
                </p:nvGrpSpPr>
                <p:grpSpPr>
                  <a:xfrm>
                    <a:off x="2916268" y="394538"/>
                    <a:ext cx="861115" cy="941409"/>
                    <a:chOff x="3777365" y="776499"/>
                    <a:chExt cx="861115" cy="941409"/>
                  </a:xfrm>
                </p:grpSpPr>
                <p:pic>
                  <p:nvPicPr>
                    <p:cNvPr id="188"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4209748" y="1360327"/>
                      <a:ext cx="428732" cy="285896"/>
                    </a:xfrm>
                    <a:prstGeom prst="rect">
                      <a:avLst/>
                    </a:prstGeom>
                    <a:noFill/>
                    <a:ln>
                      <a:noFill/>
                    </a:ln>
                  </p:spPr>
                </p:pic>
                <p:sp>
                  <p:nvSpPr>
                    <p:cNvPr id="192" name="TextBox 191"/>
                    <p:cNvSpPr txBox="1"/>
                    <p:nvPr/>
                  </p:nvSpPr>
                  <p:spPr bwMode="gray">
                    <a:xfrm>
                      <a:off x="3777365" y="776499"/>
                      <a:ext cx="430887" cy="941409"/>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端点集中管理平台</a:t>
                      </a:r>
                      <a:endParaRPr lang="en-US" sz="2200" kern="1200" dirty="0">
                        <a:latin typeface="Arial" panose="020B0604020202020204" pitchFamily="34" charset="0"/>
                        <a:cs typeface="Arial" panose="020B0604020202020204" pitchFamily="34" charset="0"/>
                      </a:endParaRPr>
                    </a:p>
                  </p:txBody>
                </p:sp>
              </p:grpSp>
              <p:pic>
                <p:nvPicPr>
                  <p:cNvPr id="269" name="Picture 268"/>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485561" y="997627"/>
                    <a:ext cx="147101" cy="197020"/>
                  </a:xfrm>
                  <a:prstGeom prst="rect">
                    <a:avLst/>
                  </a:prstGeom>
                  <a:scene3d>
                    <a:camera prst="isometricTopUp"/>
                    <a:lightRig rig="threePt" dir="t"/>
                  </a:scene3d>
                </p:spPr>
              </p:pic>
            </p:grpSp>
            <p:grpSp>
              <p:nvGrpSpPr>
                <p:cNvPr id="78" name="Group 77"/>
                <p:cNvGrpSpPr/>
                <p:nvPr/>
              </p:nvGrpSpPr>
              <p:grpSpPr>
                <a:xfrm>
                  <a:off x="3390757" y="176711"/>
                  <a:ext cx="734596" cy="941409"/>
                  <a:chOff x="3390757" y="176711"/>
                  <a:chExt cx="734596" cy="941409"/>
                </a:xfrm>
              </p:grpSpPr>
              <p:sp>
                <p:nvSpPr>
                  <p:cNvPr id="199" name="TextBox 198"/>
                  <p:cNvSpPr txBox="1"/>
                  <p:nvPr/>
                </p:nvSpPr>
                <p:spPr bwMode="gray">
                  <a:xfrm>
                    <a:off x="3390757" y="176711"/>
                    <a:ext cx="261610" cy="941409"/>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网络准入系统</a:t>
                    </a:r>
                    <a:endParaRPr lang="en-US" sz="2200" kern="1200" dirty="0">
                      <a:latin typeface="Arial" panose="020B0604020202020204" pitchFamily="34" charset="0"/>
                      <a:cs typeface="Arial" panose="020B0604020202020204" pitchFamily="34" charset="0"/>
                    </a:endParaRPr>
                  </a:p>
                </p:txBody>
              </p:sp>
              <p:pic>
                <p:nvPicPr>
                  <p:cNvPr id="194" name="Picture 25"/>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flipH="1">
                    <a:off x="3696621" y="791558"/>
                    <a:ext cx="428732" cy="285896"/>
                  </a:xfrm>
                  <a:prstGeom prst="rect">
                    <a:avLst/>
                  </a:prstGeom>
                  <a:noFill/>
                  <a:ln>
                    <a:noFill/>
                  </a:ln>
                </p:spPr>
              </p:pic>
              <p:pic>
                <p:nvPicPr>
                  <p:cNvPr id="270" name="Picture 26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787206" y="842893"/>
                    <a:ext cx="276114" cy="147356"/>
                  </a:xfrm>
                  <a:prstGeom prst="rect">
                    <a:avLst/>
                  </a:prstGeom>
                  <a:scene3d>
                    <a:camera prst="isometricTopUp"/>
                    <a:lightRig rig="threePt" dir="t"/>
                  </a:scene3d>
                </p:spPr>
              </p:pic>
            </p:grpSp>
          </p:grpSp>
        </p:grpSp>
        <p:sp>
          <p:nvSpPr>
            <p:cNvPr id="395" name="TextBox 394"/>
            <p:cNvSpPr txBox="1"/>
            <p:nvPr/>
          </p:nvSpPr>
          <p:spPr bwMode="gray">
            <a:xfrm>
              <a:off x="3134096" y="2376487"/>
              <a:ext cx="858256" cy="207749"/>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grpSp>
      <p:grpSp>
        <p:nvGrpSpPr>
          <p:cNvPr id="401" name="Group 400"/>
          <p:cNvGrpSpPr/>
          <p:nvPr/>
        </p:nvGrpSpPr>
        <p:grpSpPr>
          <a:xfrm>
            <a:off x="3931958" y="5222845"/>
            <a:ext cx="2650832" cy="1292494"/>
            <a:chOff x="3073414" y="1905729"/>
            <a:chExt cx="1325416" cy="646247"/>
          </a:xfrm>
          <a:effectLst>
            <a:glow rad="101600">
              <a:schemeClr val="accent2">
                <a:satMod val="175000"/>
                <a:alpha val="40000"/>
              </a:schemeClr>
            </a:glow>
          </a:effectLst>
        </p:grpSpPr>
        <p:sp>
          <p:nvSpPr>
            <p:cNvPr id="402" name="TextBox 401"/>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kern="1200" dirty="0">
                <a:solidFill>
                  <a:srgbClr val="000000"/>
                </a:solidFill>
                <a:latin typeface="Arial" panose="020B0604020202020204" pitchFamily="34" charset="0"/>
                <a:cs typeface="Arial" panose="020B0604020202020204" pitchFamily="34" charset="0"/>
              </a:endParaRPr>
            </a:p>
          </p:txBody>
        </p:sp>
        <p:grpSp>
          <p:nvGrpSpPr>
            <p:cNvPr id="403" name="Group 402"/>
            <p:cNvGrpSpPr/>
            <p:nvPr/>
          </p:nvGrpSpPr>
          <p:grpSpPr>
            <a:xfrm>
              <a:off x="3610147" y="1905729"/>
              <a:ext cx="788683" cy="531220"/>
              <a:chOff x="3582439" y="1942673"/>
              <a:chExt cx="788683" cy="531220"/>
            </a:xfrm>
          </p:grpSpPr>
          <p:pic>
            <p:nvPicPr>
              <p:cNvPr id="404"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405"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406"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407"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sp>
        <p:nvSpPr>
          <p:cNvPr id="326" name="TextBox 325"/>
          <p:cNvSpPr txBox="1"/>
          <p:nvPr/>
        </p:nvSpPr>
        <p:spPr bwMode="gray">
          <a:xfrm>
            <a:off x="19842411" y="7218375"/>
            <a:ext cx="1570082" cy="738664"/>
          </a:xfrm>
          <a:prstGeom prst="rect">
            <a:avLst/>
          </a:prstGeom>
          <a:noFill/>
          <a:scene3d>
            <a:camera prst="isometricTopUp"/>
            <a:lightRig rig="threePt" dir="t"/>
          </a:scene3d>
        </p:spPr>
        <p:txBody>
          <a:bodyPr wrap="square" rtlCol="0">
            <a:spAutoFit/>
          </a:bodyPr>
          <a:lstStyle/>
          <a:p>
            <a:pPr algn="l" defTabSz="1828800" hangingPunct="1"/>
            <a:r>
              <a:rPr lang="zh-CN" altLang="en-US" sz="2100" kern="1200" dirty="0">
                <a:solidFill>
                  <a:srgbClr val="000000"/>
                </a:solidFill>
                <a:latin typeface="Arial" panose="020B0604020202020204"/>
                <a:ea typeface="微软雅黑" panose="020B0503020204020204" pitchFamily="34" charset="-122"/>
              </a:rPr>
              <a:t>邮件安全网关</a:t>
            </a:r>
            <a:endParaRPr lang="en-US" sz="2100" kern="1200" dirty="0">
              <a:solidFill>
                <a:srgbClr val="000000"/>
              </a:solidFill>
              <a:latin typeface="Arial" panose="020B0604020202020204"/>
            </a:endParaRPr>
          </a:p>
        </p:txBody>
      </p:sp>
      <p:grpSp>
        <p:nvGrpSpPr>
          <p:cNvPr id="408" name="Group 407"/>
          <p:cNvGrpSpPr/>
          <p:nvPr/>
        </p:nvGrpSpPr>
        <p:grpSpPr>
          <a:xfrm>
            <a:off x="19487852" y="6956467"/>
            <a:ext cx="1120700" cy="747330"/>
            <a:chOff x="11110155" y="4835078"/>
            <a:chExt cx="560350" cy="373665"/>
          </a:xfrm>
        </p:grpSpPr>
        <p:pic>
          <p:nvPicPr>
            <p:cNvPr id="409" name="Picture 25"/>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flipH="1">
              <a:off x="11110155" y="4835078"/>
              <a:ext cx="560350" cy="373665"/>
            </a:xfrm>
            <a:prstGeom prst="rect">
              <a:avLst/>
            </a:prstGeom>
            <a:noFill/>
            <a:ln>
              <a:noFill/>
            </a:ln>
            <a:effectLst>
              <a:glow rad="101600">
                <a:schemeClr val="accent2">
                  <a:satMod val="175000"/>
                  <a:alpha val="40000"/>
                </a:schemeClr>
              </a:glow>
            </a:effectLst>
          </p:spPr>
        </p:pic>
        <p:pic>
          <p:nvPicPr>
            <p:cNvPr id="410" name="Picture 40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277456" y="4896371"/>
              <a:ext cx="262084" cy="173969"/>
            </a:xfrm>
            <a:prstGeom prst="rect">
              <a:avLst/>
            </a:prstGeom>
            <a:scene3d>
              <a:camera prst="isometricTopUp"/>
              <a:lightRig rig="threePt" dir="t"/>
            </a:scene3d>
          </p:spPr>
        </p:pic>
      </p:grpSp>
      <p:cxnSp>
        <p:nvCxnSpPr>
          <p:cNvPr id="415" name="Straight Connector 414"/>
          <p:cNvCxnSpPr/>
          <p:nvPr/>
        </p:nvCxnSpPr>
        <p:spPr>
          <a:xfrm flipH="1" flipV="1">
            <a:off x="6542078" y="3470744"/>
            <a:ext cx="3086432" cy="20272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7409095" y="3789368"/>
            <a:ext cx="1577366" cy="1062440"/>
            <a:chOff x="3670829" y="1937989"/>
            <a:chExt cx="788683" cy="531220"/>
          </a:xfrm>
          <a:effectLst>
            <a:glow rad="101600">
              <a:schemeClr val="accent2">
                <a:satMod val="175000"/>
                <a:alpha val="40000"/>
              </a:schemeClr>
            </a:glow>
          </a:effectLst>
        </p:grpSpPr>
        <p:pic>
          <p:nvPicPr>
            <p:cNvPr id="417"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70829" y="1937989"/>
              <a:ext cx="788683" cy="531220"/>
            </a:xfrm>
            <a:prstGeom prst="rect">
              <a:avLst/>
            </a:prstGeom>
            <a:noFill/>
            <a:ln>
              <a:noFill/>
            </a:ln>
          </p:spPr>
        </p:pic>
        <p:pic>
          <p:nvPicPr>
            <p:cNvPr id="418"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08110" y="2143443"/>
              <a:ext cx="218184" cy="197380"/>
            </a:xfrm>
            <a:prstGeom prst="rect">
              <a:avLst/>
            </a:prstGeom>
            <a:noFill/>
            <a:ln>
              <a:noFill/>
            </a:ln>
            <a:scene3d>
              <a:camera prst="isometricTopUp"/>
              <a:lightRig rig="threePt" dir="t"/>
            </a:scene3d>
          </p:spPr>
        </p:pic>
        <p:pic>
          <p:nvPicPr>
            <p:cNvPr id="419"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949087" y="2040322"/>
              <a:ext cx="235116" cy="213563"/>
            </a:xfrm>
            <a:prstGeom prst="rect">
              <a:avLst/>
            </a:prstGeom>
            <a:noFill/>
            <a:ln>
              <a:noFill/>
            </a:ln>
            <a:scene3d>
              <a:camera prst="isometricTopUp"/>
              <a:lightRig rig="threePt" dir="t"/>
            </a:scene3d>
          </p:spPr>
        </p:pic>
        <p:pic>
          <p:nvPicPr>
            <p:cNvPr id="420" name="Picture 122"/>
            <p:cNvPicPr>
              <a:picLocks noChangeAspect="1"/>
            </p:cNvPicPr>
            <p:nvPr/>
          </p:nvPicPr>
          <p:blipFill>
            <a:blip r:embed="rId26"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144997" y="2009404"/>
              <a:ext cx="186828" cy="153211"/>
            </a:xfrm>
            <a:prstGeom prst="rect">
              <a:avLst/>
            </a:prstGeom>
            <a:noFill/>
            <a:ln>
              <a:noFill/>
            </a:ln>
            <a:scene3d>
              <a:camera prst="isometricTopUp"/>
              <a:lightRig rig="threePt" dir="t"/>
            </a:scene3d>
          </p:spPr>
        </p:pic>
      </p:grpSp>
      <p:grpSp>
        <p:nvGrpSpPr>
          <p:cNvPr id="306" name="Group 305"/>
          <p:cNvGrpSpPr/>
          <p:nvPr/>
        </p:nvGrpSpPr>
        <p:grpSpPr>
          <a:xfrm>
            <a:off x="13934250" y="3598145"/>
            <a:ext cx="1744648" cy="1176386"/>
            <a:chOff x="4087144" y="3108135"/>
            <a:chExt cx="948020" cy="639233"/>
          </a:xfrm>
          <a:effectLst>
            <a:glow rad="101600">
              <a:schemeClr val="accent2">
                <a:satMod val="175000"/>
                <a:alpha val="40000"/>
              </a:schemeClr>
            </a:glow>
          </a:effectLst>
        </p:grpSpPr>
        <p:pic>
          <p:nvPicPr>
            <p:cNvPr id="308"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09" name="Picture 10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10" name="Picture 10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11" name="Picture 122"/>
            <p:cNvPicPr>
              <a:picLocks noChangeAspect="1"/>
            </p:cNvPicPr>
            <p:nvPr/>
          </p:nvPicPr>
          <p:blipFill>
            <a:blip r:embed="rId2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sp>
        <p:nvSpPr>
          <p:cNvPr id="321" name="TextBox 320"/>
          <p:cNvSpPr txBox="1"/>
          <p:nvPr/>
        </p:nvSpPr>
        <p:spPr bwMode="gray">
          <a:xfrm>
            <a:off x="8634882" y="2828329"/>
            <a:ext cx="523220" cy="188281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pPr algn="l" defTabSz="1828800" hangingPunct="1"/>
            <a:r>
              <a:rPr lang="zh-CN" altLang="en-US" sz="2200" kern="1200" dirty="0">
                <a:latin typeface="Arial" panose="020B0604020202020204" pitchFamily="34" charset="0"/>
                <a:ea typeface="微软雅黑" panose="020B0503020204020204" pitchFamily="34" charset="-122"/>
                <a:cs typeface="Arial" panose="020B0604020202020204" pitchFamily="34" charset="0"/>
              </a:rPr>
              <a:t>未知威胁</a:t>
            </a:r>
            <a:endParaRPr lang="en-US" sz="2200" kern="1200" dirty="0">
              <a:latin typeface="Arial" panose="020B0604020202020204" pitchFamily="34" charset="0"/>
              <a:cs typeface="Arial" panose="020B0604020202020204" pitchFamily="34" charset="0"/>
            </a:endParaRPr>
          </a:p>
        </p:txBody>
      </p:sp>
      <p:cxnSp>
        <p:nvCxnSpPr>
          <p:cNvPr id="322" name="Straight Connector 321"/>
          <p:cNvCxnSpPr/>
          <p:nvPr/>
        </p:nvCxnSpPr>
        <p:spPr>
          <a:xfrm flipV="1">
            <a:off x="7200056" y="3238363"/>
            <a:ext cx="1197852" cy="6903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3" name="Group 322"/>
          <p:cNvGrpSpPr/>
          <p:nvPr/>
        </p:nvGrpSpPr>
        <p:grpSpPr>
          <a:xfrm>
            <a:off x="7895332" y="2131257"/>
            <a:ext cx="1896040" cy="1492254"/>
            <a:chOff x="3101426" y="1626335"/>
            <a:chExt cx="948020" cy="746127"/>
          </a:xfrm>
          <a:effectLst>
            <a:glow rad="101600">
              <a:schemeClr val="accent2">
                <a:satMod val="175000"/>
                <a:alpha val="40000"/>
              </a:schemeClr>
            </a:glow>
          </a:effectLst>
        </p:grpSpPr>
        <p:pic>
          <p:nvPicPr>
            <p:cNvPr id="324" name="Picture 24"/>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3101426" y="1745929"/>
              <a:ext cx="948020" cy="626533"/>
            </a:xfrm>
            <a:prstGeom prst="rect">
              <a:avLst/>
            </a:prstGeom>
            <a:noFill/>
            <a:ln>
              <a:noFill/>
            </a:ln>
          </p:spPr>
        </p:pic>
        <p:grpSp>
          <p:nvGrpSpPr>
            <p:cNvPr id="325" name="Group 324"/>
            <p:cNvGrpSpPr/>
            <p:nvPr/>
          </p:nvGrpSpPr>
          <p:grpSpPr>
            <a:xfrm>
              <a:off x="3135061" y="1626335"/>
              <a:ext cx="837588" cy="675334"/>
              <a:chOff x="3449176" y="1534935"/>
              <a:chExt cx="837588" cy="675334"/>
            </a:xfrm>
          </p:grpSpPr>
          <p:grpSp>
            <p:nvGrpSpPr>
              <p:cNvPr id="363" name="Group 362"/>
              <p:cNvGrpSpPr/>
              <p:nvPr/>
            </p:nvGrpSpPr>
            <p:grpSpPr>
              <a:xfrm>
                <a:off x="3593839" y="1534935"/>
                <a:ext cx="692925" cy="587178"/>
                <a:chOff x="3075171" y="3475816"/>
                <a:chExt cx="692925" cy="587178"/>
              </a:xfrm>
            </p:grpSpPr>
            <p:grpSp>
              <p:nvGrpSpPr>
                <p:cNvPr id="429" name="Group 428"/>
                <p:cNvGrpSpPr/>
                <p:nvPr/>
              </p:nvGrpSpPr>
              <p:grpSpPr>
                <a:xfrm>
                  <a:off x="3075171" y="3475816"/>
                  <a:ext cx="422058" cy="392384"/>
                  <a:chOff x="3008770" y="2522640"/>
                  <a:chExt cx="706630" cy="656948"/>
                </a:xfrm>
              </p:grpSpPr>
              <p:pic>
                <p:nvPicPr>
                  <p:cNvPr id="436" name="Picture 435"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7" name="TextBox 436"/>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nvGrpSpPr>
                <p:cNvPr id="430" name="Group 429"/>
                <p:cNvGrpSpPr/>
                <p:nvPr/>
              </p:nvGrpSpPr>
              <p:grpSpPr>
                <a:xfrm>
                  <a:off x="3236808" y="3571709"/>
                  <a:ext cx="375363" cy="392384"/>
                  <a:chOff x="3008772" y="2522640"/>
                  <a:chExt cx="628451" cy="656948"/>
                </a:xfrm>
              </p:grpSpPr>
              <p:pic>
                <p:nvPicPr>
                  <p:cNvPr id="434" name="Picture 433"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5" name="TextBox 434"/>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nvGrpSpPr>
                <p:cNvPr id="431" name="Group 430"/>
                <p:cNvGrpSpPr/>
                <p:nvPr/>
              </p:nvGrpSpPr>
              <p:grpSpPr>
                <a:xfrm>
                  <a:off x="3392732" y="3670610"/>
                  <a:ext cx="375364" cy="392384"/>
                  <a:chOff x="3008770" y="2522640"/>
                  <a:chExt cx="628453" cy="656948"/>
                </a:xfrm>
              </p:grpSpPr>
              <p:pic>
                <p:nvPicPr>
                  <p:cNvPr id="432" name="Picture 431"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3" name="TextBox 432"/>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grpSp>
            <p:nvGrpSpPr>
              <p:cNvPr id="383" name="Group 382"/>
              <p:cNvGrpSpPr/>
              <p:nvPr/>
            </p:nvGrpSpPr>
            <p:grpSpPr>
              <a:xfrm>
                <a:off x="3449176" y="1623091"/>
                <a:ext cx="692925" cy="587178"/>
                <a:chOff x="3075171" y="3475816"/>
                <a:chExt cx="692925" cy="587178"/>
              </a:xfrm>
            </p:grpSpPr>
            <p:grpSp>
              <p:nvGrpSpPr>
                <p:cNvPr id="384" name="Group 383"/>
                <p:cNvGrpSpPr/>
                <p:nvPr/>
              </p:nvGrpSpPr>
              <p:grpSpPr>
                <a:xfrm>
                  <a:off x="3075171" y="3475816"/>
                  <a:ext cx="422058" cy="392384"/>
                  <a:chOff x="3008770" y="2522640"/>
                  <a:chExt cx="706630" cy="656948"/>
                </a:xfrm>
              </p:grpSpPr>
              <p:pic>
                <p:nvPicPr>
                  <p:cNvPr id="416" name="Picture 415"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28" name="TextBox 427"/>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nvGrpSpPr>
                <p:cNvPr id="394" name="Group 393"/>
                <p:cNvGrpSpPr/>
                <p:nvPr/>
              </p:nvGrpSpPr>
              <p:grpSpPr>
                <a:xfrm>
                  <a:off x="3236808" y="3571709"/>
                  <a:ext cx="375363" cy="392384"/>
                  <a:chOff x="3008772" y="2522640"/>
                  <a:chExt cx="628451" cy="656948"/>
                </a:xfrm>
              </p:grpSpPr>
              <p:pic>
                <p:nvPicPr>
                  <p:cNvPr id="399" name="Picture 398"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00" name="TextBox 399"/>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nvGrpSpPr>
                <p:cNvPr id="396" name="Group 395"/>
                <p:cNvGrpSpPr/>
                <p:nvPr/>
              </p:nvGrpSpPr>
              <p:grpSpPr>
                <a:xfrm>
                  <a:off x="3392732" y="3670610"/>
                  <a:ext cx="375364" cy="392384"/>
                  <a:chOff x="3008770" y="2522640"/>
                  <a:chExt cx="628453" cy="656948"/>
                </a:xfrm>
              </p:grpSpPr>
              <p:pic>
                <p:nvPicPr>
                  <p:cNvPr id="397" name="Picture 396" descr="VM-Lt-editable.emf"/>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398" name="TextBox 397"/>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pPr algn="l" defTabSz="1828800" hangingPunct="1"/>
                    <a:r>
                      <a:rPr lang="en-US" sz="800" b="1" kern="1200" dirty="0">
                        <a:solidFill>
                          <a:srgbClr val="121E29"/>
                        </a:solidFill>
                        <a:latin typeface="Arial" panose="020B0604020202020204"/>
                      </a:rPr>
                      <a:t>VM</a:t>
                    </a:r>
                  </a:p>
                </p:txBody>
              </p:sp>
            </p:grpSp>
          </p:grpSp>
        </p:grpSp>
      </p:grpSp>
      <p:pic>
        <p:nvPicPr>
          <p:cNvPr id="440" name="Picture 108"/>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9954619" y="242915"/>
            <a:ext cx="831350" cy="887558"/>
          </a:xfrm>
          <a:prstGeom prst="rect">
            <a:avLst/>
          </a:prstGeom>
          <a:noFill/>
          <a:ln>
            <a:noFill/>
          </a:ln>
        </p:spPr>
      </p:pic>
      <p:sp>
        <p:nvSpPr>
          <p:cNvPr id="443" name="Lightning Bolt 442"/>
          <p:cNvSpPr/>
          <p:nvPr/>
        </p:nvSpPr>
        <p:spPr>
          <a:xfrm flipV="1">
            <a:off x="18163032" y="1518728"/>
            <a:ext cx="1690132" cy="72819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pic>
        <p:nvPicPr>
          <p:cNvPr id="447" name="Picture 2"/>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20703784" y="-165466"/>
            <a:ext cx="774500" cy="1071032"/>
          </a:xfrm>
          <a:prstGeom prst="rect">
            <a:avLst/>
          </a:prstGeom>
          <a:noFill/>
          <a:ln>
            <a:noFill/>
          </a:ln>
        </p:spPr>
      </p:pic>
      <p:grpSp>
        <p:nvGrpSpPr>
          <p:cNvPr id="449" name="Group 448"/>
          <p:cNvGrpSpPr/>
          <p:nvPr/>
        </p:nvGrpSpPr>
        <p:grpSpPr>
          <a:xfrm>
            <a:off x="19634699" y="806134"/>
            <a:ext cx="943654" cy="738908"/>
            <a:chOff x="10965293" y="4869505"/>
            <a:chExt cx="601675" cy="471129"/>
          </a:xfrm>
        </p:grpSpPr>
        <p:sp>
          <p:nvSpPr>
            <p:cNvPr id="48" name="Rounded Rectangle 47"/>
            <p:cNvSpPr/>
            <p:nvPr/>
          </p:nvSpPr>
          <p:spPr>
            <a:xfrm>
              <a:off x="10965293" y="4979025"/>
              <a:ext cx="592050" cy="3262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nvGrpSpPr>
            <p:cNvPr id="46" name="Group 45"/>
            <p:cNvGrpSpPr/>
            <p:nvPr/>
          </p:nvGrpSpPr>
          <p:grpSpPr>
            <a:xfrm>
              <a:off x="10967691" y="4869505"/>
              <a:ext cx="599277" cy="471129"/>
              <a:chOff x="11034629" y="4998577"/>
              <a:chExt cx="599277" cy="471129"/>
            </a:xfrm>
          </p:grpSpPr>
          <p:pic>
            <p:nvPicPr>
              <p:cNvPr id="448" name="Picture 4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034629" y="5071910"/>
                <a:ext cx="599277" cy="397796"/>
              </a:xfrm>
              <a:prstGeom prst="rect">
                <a:avLst/>
              </a:prstGeom>
            </p:spPr>
          </p:pic>
          <p:pic>
            <p:nvPicPr>
              <p:cNvPr id="2050" name="Picture 2" descr="https://timgsa.baidu.com/timg?image&amp;quality=80&amp;size=b10000_10000&amp;sec=1553529629&amp;di=95e9a25289c14a6d9f8893284034a126&amp;src=http://pic21.photophoto.cn/20111115/0013026314276135_b.jpg"/>
              <p:cNvPicPr>
                <a:picLocks noChangeAspect="1" noChangeArrowheads="1"/>
              </p:cNvPicPr>
              <p:nvPr/>
            </p:nvPicPr>
            <p:blipFill>
              <a:blip r:embed="rId47" cstate="print">
                <a:extLst>
                  <a:ext uri="{BEBA8EAE-BF5A-486C-A8C5-ECC9F3942E4B}">
                    <a14:imgProps xmlns:a14="http://schemas.microsoft.com/office/drawing/2010/main">
                      <a14:imgLayer r:embed="rId48">
                        <a14:imgEffect>
                          <a14:backgroundRemoval t="0" b="100000" l="12329" r="89779">
                            <a14:foregroundMark x1="25079" y1="19554" x2="50580" y2="7903"/>
                            <a14:foregroundMark x1="21918" y1="48328" x2="56270" y2="57548"/>
                            <a14:foregroundMark x1="42255" y1="14083" x2="59536" y2="37893"/>
                            <a14:foregroundMark x1="56902" y1="48936" x2="61433" y2="91287"/>
                            <a14:foregroundMark x1="79241" y1="34245" x2="76080" y2="57548"/>
                            <a14:foregroundMark x1="20021" y1="63627" x2="48051" y2="93110"/>
                            <a14:foregroundMark x1="20653" y1="41641" x2="19389" y2="55724"/>
                            <a14:foregroundMark x1="80506" y1="58764" x2="72919" y2="75887"/>
                            <a14:foregroundMark x1="84299" y1="58156" x2="77977" y2="81459"/>
                          </a14:backgroundRemoval>
                        </a14:imgEffect>
                      </a14:imgLayer>
                    </a14:imgProps>
                  </a:ext>
                  <a:ext uri="{28A0092B-C50C-407E-A947-70E740481C1C}">
                    <a14:useLocalDpi xmlns:a14="http://schemas.microsoft.com/office/drawing/2010/main" val="0"/>
                  </a:ext>
                </a:extLst>
              </a:blip>
              <a:srcRect/>
              <a:stretch>
                <a:fillRect/>
              </a:stretch>
            </p:blipFill>
            <p:spPr bwMode="auto">
              <a:xfrm>
                <a:off x="11141269" y="4998577"/>
                <a:ext cx="381136" cy="39639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0" name="Group 449"/>
          <p:cNvGrpSpPr/>
          <p:nvPr/>
        </p:nvGrpSpPr>
        <p:grpSpPr>
          <a:xfrm>
            <a:off x="19612711" y="6963794"/>
            <a:ext cx="943654" cy="738908"/>
            <a:chOff x="10965293" y="4869505"/>
            <a:chExt cx="601675" cy="471129"/>
          </a:xfrm>
        </p:grpSpPr>
        <p:sp>
          <p:nvSpPr>
            <p:cNvPr id="451" name="Rounded Rectangle 450"/>
            <p:cNvSpPr/>
            <p:nvPr/>
          </p:nvSpPr>
          <p:spPr>
            <a:xfrm>
              <a:off x="10965293" y="4979025"/>
              <a:ext cx="592050" cy="3262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nvGrpSpPr>
            <p:cNvPr id="452" name="Group 451"/>
            <p:cNvGrpSpPr/>
            <p:nvPr/>
          </p:nvGrpSpPr>
          <p:grpSpPr>
            <a:xfrm>
              <a:off x="10967691" y="4869505"/>
              <a:ext cx="599277" cy="471129"/>
              <a:chOff x="11034629" y="4998577"/>
              <a:chExt cx="599277" cy="471129"/>
            </a:xfrm>
          </p:grpSpPr>
          <p:pic>
            <p:nvPicPr>
              <p:cNvPr id="453" name="Picture 452"/>
              <p:cNvPicPr>
                <a:picLocks noChangeAspect="1"/>
              </p:cNvPicPr>
              <p:nvPr/>
            </p:nvPicPr>
            <p:blipFill>
              <a:blip r:embed="rId4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34629" y="5071910"/>
                <a:ext cx="599277" cy="397796"/>
              </a:xfrm>
              <a:prstGeom prst="rect">
                <a:avLst/>
              </a:prstGeom>
            </p:spPr>
          </p:pic>
          <p:pic>
            <p:nvPicPr>
              <p:cNvPr id="454" name="Picture 2" descr="https://timgsa.baidu.com/timg?image&amp;quality=80&amp;size=b10000_10000&amp;sec=1553529629&amp;di=95e9a25289c14a6d9f8893284034a126&amp;src=http://pic21.photophoto.cn/20111115/0013026314276135_b.jpg"/>
              <p:cNvPicPr>
                <a:picLocks noChangeAspect="1" noChangeArrowheads="1"/>
              </p:cNvPicPr>
              <p:nvPr/>
            </p:nvPicPr>
            <p:blipFill>
              <a:blip r:embed="rId47" cstate="print">
                <a:duotone>
                  <a:schemeClr val="accent3">
                    <a:shade val="45000"/>
                    <a:satMod val="135000"/>
                  </a:schemeClr>
                  <a:prstClr val="white"/>
                </a:duotone>
                <a:extLst>
                  <a:ext uri="{BEBA8EAE-BF5A-486C-A8C5-ECC9F3942E4B}">
                    <a14:imgProps xmlns:a14="http://schemas.microsoft.com/office/drawing/2010/main">
                      <a14:imgLayer r:embed="rId48">
                        <a14:imgEffect>
                          <a14:backgroundRemoval t="0" b="100000" l="12329" r="89779">
                            <a14:foregroundMark x1="25079" y1="19554" x2="50580" y2="7903"/>
                            <a14:foregroundMark x1="21918" y1="48328" x2="56270" y2="57548"/>
                            <a14:foregroundMark x1="42255" y1="14083" x2="59536" y2="37893"/>
                            <a14:foregroundMark x1="56902" y1="48936" x2="61433" y2="91287"/>
                            <a14:foregroundMark x1="79241" y1="34245" x2="76080" y2="57548"/>
                            <a14:foregroundMark x1="20021" y1="63627" x2="48051" y2="93110"/>
                            <a14:foregroundMark x1="20653" y1="41641" x2="19389" y2="55724"/>
                            <a14:foregroundMark x1="80506" y1="58764" x2="72919" y2="75887"/>
                            <a14:foregroundMark x1="84299" y1="58156" x2="77977" y2="81459"/>
                          </a14:backgroundRemoval>
                        </a14:imgEffect>
                      </a14:imgLayer>
                    </a14:imgProps>
                  </a:ext>
                  <a:ext uri="{28A0092B-C50C-407E-A947-70E740481C1C}">
                    <a14:useLocalDpi xmlns:a14="http://schemas.microsoft.com/office/drawing/2010/main" val="0"/>
                  </a:ext>
                </a:extLst>
              </a:blip>
              <a:srcRect/>
              <a:stretch>
                <a:fillRect/>
              </a:stretch>
            </p:blipFill>
            <p:spPr bwMode="auto">
              <a:xfrm>
                <a:off x="11141269" y="4998577"/>
                <a:ext cx="381136" cy="39639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9" name="Group 458"/>
          <p:cNvGrpSpPr/>
          <p:nvPr/>
        </p:nvGrpSpPr>
        <p:grpSpPr>
          <a:xfrm>
            <a:off x="8380722" y="2503230"/>
            <a:ext cx="834844" cy="834844"/>
            <a:chOff x="928195" y="456044"/>
            <a:chExt cx="417422" cy="417422"/>
          </a:xfrm>
        </p:grpSpPr>
        <p:sp>
          <p:nvSpPr>
            <p:cNvPr id="460" name="Oval 459"/>
            <p:cNvSpPr/>
            <p:nvPr/>
          </p:nvSpPr>
          <p:spPr>
            <a:xfrm>
              <a:off x="939178" y="467773"/>
              <a:ext cx="389365" cy="389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pic>
          <p:nvPicPr>
            <p:cNvPr id="461" name="Picture 460" descr="FortiNAC-gut-dk.emf"/>
            <p:cNvPicPr>
              <a:picLocks noChangeAspect="1"/>
            </p:cNvPicPr>
            <p:nvPr/>
          </p:nvPicPr>
          <p:blipFill>
            <a:blip r:embed="rId49" cstate="print">
              <a:duotone>
                <a:schemeClr val="accent2">
                  <a:shade val="45000"/>
                  <a:satMod val="135000"/>
                </a:schemeClr>
                <a:prstClr val="white"/>
              </a:duotone>
              <a:lum bright="-12000" contrast="1000"/>
              <a:extLst>
                <a:ext uri="{28A0092B-C50C-407E-A947-70E740481C1C}">
                  <a14:useLocalDpi xmlns:a14="http://schemas.microsoft.com/office/drawing/2010/main" val="0"/>
                </a:ext>
              </a:extLst>
            </a:blip>
            <a:stretch>
              <a:fillRect/>
            </a:stretch>
          </p:blipFill>
          <p:spPr>
            <a:xfrm>
              <a:off x="928195" y="456044"/>
              <a:ext cx="417422" cy="417422"/>
            </a:xfrm>
            <a:prstGeom prst="rect">
              <a:avLst/>
            </a:prstGeom>
          </p:spPr>
        </p:pic>
      </p:grpSp>
      <p:sp>
        <p:nvSpPr>
          <p:cNvPr id="463" name="Freeform 462"/>
          <p:cNvSpPr/>
          <p:nvPr/>
        </p:nvSpPr>
        <p:spPr>
          <a:xfrm>
            <a:off x="7839485" y="3271120"/>
            <a:ext cx="12098022" cy="3846856"/>
          </a:xfrm>
          <a:custGeom>
            <a:avLst/>
            <a:gdLst>
              <a:gd name="connsiteX0" fmla="*/ 520224 w 6141095"/>
              <a:gd name="connsiteY0" fmla="*/ 0 h 1855694"/>
              <a:gd name="connsiteX1" fmla="*/ 80954 w 6141095"/>
              <a:gd name="connsiteY1" fmla="*/ 421341 h 1855694"/>
              <a:gd name="connsiteX2" fmla="*/ 1963542 w 6141095"/>
              <a:gd name="connsiteY2" fmla="*/ 1550894 h 1855694"/>
              <a:gd name="connsiteX3" fmla="*/ 3684766 w 6141095"/>
              <a:gd name="connsiteY3" fmla="*/ 493059 h 1855694"/>
              <a:gd name="connsiteX4" fmla="*/ 6141095 w 6141095"/>
              <a:gd name="connsiteY4" fmla="*/ 1855694 h 1855694"/>
              <a:gd name="connsiteX0-1" fmla="*/ 442790 w 6165261"/>
              <a:gd name="connsiteY0-2" fmla="*/ 0 h 1923428"/>
              <a:gd name="connsiteX1-3" fmla="*/ 105120 w 6165261"/>
              <a:gd name="connsiteY1-4" fmla="*/ 489075 h 1923428"/>
              <a:gd name="connsiteX2-5" fmla="*/ 1987708 w 6165261"/>
              <a:gd name="connsiteY2-6" fmla="*/ 1618628 h 1923428"/>
              <a:gd name="connsiteX3-7" fmla="*/ 3708932 w 6165261"/>
              <a:gd name="connsiteY3-8" fmla="*/ 560793 h 1923428"/>
              <a:gd name="connsiteX4-9" fmla="*/ 6165261 w 6165261"/>
              <a:gd name="connsiteY4-10" fmla="*/ 1923428 h 1923428"/>
              <a:gd name="connsiteX0-11" fmla="*/ 419544 w 6142015"/>
              <a:gd name="connsiteY0-12" fmla="*/ 0 h 1923428"/>
              <a:gd name="connsiteX1-13" fmla="*/ 81874 w 6142015"/>
              <a:gd name="connsiteY1-14" fmla="*/ 489075 h 1923428"/>
              <a:gd name="connsiteX2-15" fmla="*/ 1964462 w 6142015"/>
              <a:gd name="connsiteY2-16" fmla="*/ 1618628 h 1923428"/>
              <a:gd name="connsiteX3-17" fmla="*/ 3685686 w 6142015"/>
              <a:gd name="connsiteY3-18" fmla="*/ 560793 h 1923428"/>
              <a:gd name="connsiteX4-19" fmla="*/ 6142015 w 6142015"/>
              <a:gd name="connsiteY4-20" fmla="*/ 1923428 h 1923428"/>
              <a:gd name="connsiteX0-21" fmla="*/ 326540 w 6049011"/>
              <a:gd name="connsiteY0-22" fmla="*/ 0 h 1923428"/>
              <a:gd name="connsiteX1-23" fmla="*/ 98936 w 6049011"/>
              <a:gd name="connsiteY1-24" fmla="*/ 565275 h 1923428"/>
              <a:gd name="connsiteX2-25" fmla="*/ 1871458 w 6049011"/>
              <a:gd name="connsiteY2-26" fmla="*/ 1618628 h 1923428"/>
              <a:gd name="connsiteX3-27" fmla="*/ 3592682 w 6049011"/>
              <a:gd name="connsiteY3-28" fmla="*/ 560793 h 1923428"/>
              <a:gd name="connsiteX4-29" fmla="*/ 6049011 w 6049011"/>
              <a:gd name="connsiteY4-30" fmla="*/ 1923428 h 1923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49011" h="1923428">
                <a:moveTo>
                  <a:pt x="326540" y="0"/>
                </a:moveTo>
                <a:cubicBezTo>
                  <a:pt x="147495" y="191495"/>
                  <a:pt x="-158550" y="295504"/>
                  <a:pt x="98936" y="565275"/>
                </a:cubicBezTo>
                <a:cubicBezTo>
                  <a:pt x="356422" y="835046"/>
                  <a:pt x="1289167" y="1619375"/>
                  <a:pt x="1871458" y="1618628"/>
                </a:cubicBezTo>
                <a:cubicBezTo>
                  <a:pt x="2453749" y="1617881"/>
                  <a:pt x="2896423" y="509993"/>
                  <a:pt x="3592682" y="560793"/>
                </a:cubicBezTo>
                <a:cubicBezTo>
                  <a:pt x="4288941" y="611593"/>
                  <a:pt x="5168976" y="1267510"/>
                  <a:pt x="6049011" y="1923428"/>
                </a:cubicBezTo>
              </a:path>
            </a:pathLst>
          </a:custGeom>
          <a:noFill/>
          <a:ln w="28575">
            <a:solidFill>
              <a:srgbClr val="FF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464" name="Rectangle 463"/>
          <p:cNvSpPr/>
          <p:nvPr/>
        </p:nvSpPr>
        <p:spPr>
          <a:xfrm>
            <a:off x="19471961" y="6726399"/>
            <a:ext cx="1008609" cy="1200329"/>
          </a:xfrm>
          <a:prstGeom prst="rect">
            <a:avLst/>
          </a:prstGeom>
        </p:spPr>
        <p:txBody>
          <a:bodyPr wrap="none">
            <a:spAutoFit/>
          </a:bodyPr>
          <a:lstStyle/>
          <a:p>
            <a:pPr algn="l" defTabSz="1828800" hangingPunct="1"/>
            <a:r>
              <a:rPr lang="en-US" altLang="zh-CN" sz="7200" b="1" kern="1200" dirty="0">
                <a:solidFill>
                  <a:srgbClr val="FF0000"/>
                </a:solidFill>
                <a:latin typeface="宋体" panose="02010600030101010101" pitchFamily="2" charset="-122"/>
                <a:ea typeface="宋体" panose="02010600030101010101" pitchFamily="2" charset="-122"/>
                <a:cs typeface="Times New Roman" panose="02020603050405020304" charset="0"/>
                <a:sym typeface="Wingdings 2" panose="05020102010507070707" pitchFamily="18" charset="2"/>
              </a:rPr>
              <a:t></a:t>
            </a:r>
            <a:endParaRPr lang="zh-CN" altLang="en-US" sz="7200" b="1" kern="1200" dirty="0">
              <a:solidFill>
                <a:srgbClr val="FF0000"/>
              </a:solidFill>
              <a:latin typeface="Arial" panose="020B0604020202020204"/>
              <a:ea typeface="微软雅黑" panose="020B0503020204020204" pitchFamily="34" charset="-122"/>
            </a:endParaRPr>
          </a:p>
        </p:txBody>
      </p:sp>
      <p:cxnSp>
        <p:nvCxnSpPr>
          <p:cNvPr id="465" name="Straight Connector 464"/>
          <p:cNvCxnSpPr/>
          <p:nvPr/>
        </p:nvCxnSpPr>
        <p:spPr>
          <a:xfrm flipH="1">
            <a:off x="17994990" y="5652670"/>
            <a:ext cx="2631064" cy="15160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6" name="TextBox 465"/>
          <p:cNvSpPr txBox="1"/>
          <p:nvPr/>
        </p:nvSpPr>
        <p:spPr bwMode="gray">
          <a:xfrm>
            <a:off x="18183005" y="4710436"/>
            <a:ext cx="1713398" cy="738664"/>
          </a:xfrm>
          <a:prstGeom prst="rect">
            <a:avLst/>
          </a:prstGeom>
          <a:noFill/>
          <a:scene3d>
            <a:camera prst="isometricTopUp"/>
            <a:lightRig rig="threePt" dir="t"/>
          </a:scene3d>
        </p:spPr>
        <p:txBody>
          <a:bodyPr wrap="square" rtlCol="0">
            <a:spAutoFit/>
          </a:bodyPr>
          <a:lstStyle/>
          <a:p>
            <a:pPr algn="l" defTabSz="1828800" hangingPunct="1"/>
            <a:r>
              <a:rPr lang="en-US" altLang="zh-CN" sz="2100" kern="1200" dirty="0">
                <a:solidFill>
                  <a:srgbClr val="000000"/>
                </a:solidFill>
                <a:latin typeface="Arial" panose="020B0604020202020204"/>
                <a:ea typeface="微软雅黑" panose="020B0503020204020204" pitchFamily="34" charset="-122"/>
              </a:rPr>
              <a:t>WAF(Web</a:t>
            </a:r>
            <a:r>
              <a:rPr lang="zh-CN" altLang="en-US" sz="2100" kern="1200" dirty="0">
                <a:solidFill>
                  <a:srgbClr val="000000"/>
                </a:solidFill>
                <a:latin typeface="Arial" panose="020B0604020202020204"/>
                <a:ea typeface="微软雅黑" panose="020B0503020204020204" pitchFamily="34" charset="-122"/>
              </a:rPr>
              <a:t>应用防火墙</a:t>
            </a:r>
            <a:r>
              <a:rPr lang="en-US" altLang="zh-CN" sz="2100" kern="1200" dirty="0">
                <a:solidFill>
                  <a:srgbClr val="000000"/>
                </a:solidFill>
                <a:latin typeface="Arial" panose="020B0604020202020204"/>
                <a:ea typeface="微软雅黑" panose="020B0503020204020204" pitchFamily="34" charset="-122"/>
              </a:rPr>
              <a:t>)</a:t>
            </a:r>
            <a:endParaRPr lang="en-US" sz="2100" kern="1200" dirty="0">
              <a:solidFill>
                <a:srgbClr val="000000"/>
              </a:solidFill>
              <a:latin typeface="Arial" panose="020B0604020202020204"/>
            </a:endParaRPr>
          </a:p>
        </p:txBody>
      </p:sp>
      <p:grpSp>
        <p:nvGrpSpPr>
          <p:cNvPr id="467" name="Group 466"/>
          <p:cNvGrpSpPr/>
          <p:nvPr/>
        </p:nvGrpSpPr>
        <p:grpSpPr>
          <a:xfrm>
            <a:off x="19275084" y="5518799"/>
            <a:ext cx="526048" cy="281262"/>
            <a:chOff x="11357664" y="2858963"/>
            <a:chExt cx="362691" cy="254570"/>
          </a:xfrm>
        </p:grpSpPr>
        <p:cxnSp>
          <p:nvCxnSpPr>
            <p:cNvPr id="468" name="Straight Connector 467"/>
            <p:cNvCxnSpPr/>
            <p:nvPr/>
          </p:nvCxnSpPr>
          <p:spPr>
            <a:xfrm flipH="1">
              <a:off x="11357664" y="2883430"/>
              <a:ext cx="315277" cy="2142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11405078" y="2898369"/>
              <a:ext cx="315277" cy="2142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70" name="Oval 469"/>
            <p:cNvSpPr/>
            <p:nvPr/>
          </p:nvSpPr>
          <p:spPr>
            <a:xfrm>
              <a:off x="11383364" y="2992886"/>
              <a:ext cx="120647" cy="120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sp>
          <p:nvSpPr>
            <p:cNvPr id="471" name="Oval 470"/>
            <p:cNvSpPr/>
            <p:nvPr/>
          </p:nvSpPr>
          <p:spPr>
            <a:xfrm>
              <a:off x="11554236" y="2858963"/>
              <a:ext cx="120647" cy="120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zh-CN" altLang="en-US" sz="3600" kern="1200" dirty="0">
                <a:solidFill>
                  <a:srgbClr val="FFFFFF"/>
                </a:solidFill>
                <a:latin typeface="Arial" panose="020B0604020202020204"/>
                <a:ea typeface="微软雅黑" panose="020B0503020204020204" pitchFamily="34" charset="-122"/>
              </a:endParaRPr>
            </a:p>
          </p:txBody>
        </p:sp>
      </p:grpSp>
      <p:grpSp>
        <p:nvGrpSpPr>
          <p:cNvPr id="472" name="Group 471"/>
          <p:cNvGrpSpPr/>
          <p:nvPr/>
        </p:nvGrpSpPr>
        <p:grpSpPr>
          <a:xfrm>
            <a:off x="18314033" y="5577007"/>
            <a:ext cx="1299642" cy="875378"/>
            <a:chOff x="9538683" y="2775558"/>
            <a:chExt cx="788683" cy="531220"/>
          </a:xfrm>
        </p:grpSpPr>
        <p:pic>
          <p:nvPicPr>
            <p:cNvPr id="473"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538683" y="2775558"/>
              <a:ext cx="788683" cy="531220"/>
            </a:xfrm>
            <a:prstGeom prst="rect">
              <a:avLst/>
            </a:prstGeom>
            <a:noFill/>
            <a:ln>
              <a:noFill/>
            </a:ln>
            <a:effectLst>
              <a:glow rad="101600">
                <a:schemeClr val="accent2">
                  <a:satMod val="175000"/>
                  <a:alpha val="40000"/>
                </a:schemeClr>
              </a:glow>
            </a:effectLst>
          </p:spPr>
        </p:pic>
        <p:pic>
          <p:nvPicPr>
            <p:cNvPr id="474" name="Picture 473"/>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788880" y="2898319"/>
              <a:ext cx="242891" cy="250178"/>
            </a:xfrm>
            <a:prstGeom prst="rect">
              <a:avLst/>
            </a:prstGeom>
            <a:scene3d>
              <a:camera prst="isometricTopUp"/>
              <a:lightRig rig="threePt" dir="t"/>
            </a:scene3d>
          </p:spPr>
        </p:pic>
      </p:grpSp>
      <p:sp>
        <p:nvSpPr>
          <p:cNvPr id="475" name="TextBox 474"/>
          <p:cNvSpPr txBox="1"/>
          <p:nvPr/>
        </p:nvSpPr>
        <p:spPr bwMode="gray">
          <a:xfrm>
            <a:off x="19240449" y="5358856"/>
            <a:ext cx="1570082" cy="415498"/>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Arial" panose="020B0604020202020204" pitchFamily="34" charset="0"/>
                <a:ea typeface="微软雅黑" panose="020B0503020204020204" pitchFamily="34" charset="-122"/>
                <a:cs typeface="Arial" panose="020B0604020202020204" pitchFamily="34" charset="0"/>
              </a:rPr>
              <a:t>HA</a:t>
            </a:r>
            <a:endParaRPr lang="en-US" sz="2100" b="1" kern="1200" dirty="0">
              <a:solidFill>
                <a:srgbClr val="000000"/>
              </a:solidFill>
              <a:latin typeface="Arial" panose="020B0604020202020204" pitchFamily="34" charset="0"/>
              <a:cs typeface="Arial" panose="020B0604020202020204" pitchFamily="34" charset="0"/>
            </a:endParaRPr>
          </a:p>
        </p:txBody>
      </p:sp>
      <p:cxnSp>
        <p:nvCxnSpPr>
          <p:cNvPr id="476" name="Straight Connector 475"/>
          <p:cNvCxnSpPr/>
          <p:nvPr/>
        </p:nvCxnSpPr>
        <p:spPr>
          <a:xfrm>
            <a:off x="20123813" y="5669267"/>
            <a:ext cx="230142" cy="129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77" name="Group 476"/>
          <p:cNvGrpSpPr/>
          <p:nvPr/>
        </p:nvGrpSpPr>
        <p:grpSpPr>
          <a:xfrm>
            <a:off x="19510891" y="4862597"/>
            <a:ext cx="1299642" cy="875378"/>
            <a:chOff x="9538683" y="2775558"/>
            <a:chExt cx="788683" cy="531220"/>
          </a:xfrm>
        </p:grpSpPr>
        <p:pic>
          <p:nvPicPr>
            <p:cNvPr id="478"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538683" y="2775558"/>
              <a:ext cx="788683" cy="531220"/>
            </a:xfrm>
            <a:prstGeom prst="rect">
              <a:avLst/>
            </a:prstGeom>
            <a:noFill/>
            <a:ln>
              <a:noFill/>
            </a:ln>
            <a:effectLst>
              <a:glow rad="101600">
                <a:schemeClr val="accent2">
                  <a:satMod val="175000"/>
                  <a:alpha val="40000"/>
                </a:schemeClr>
              </a:glow>
            </a:effectLst>
          </p:spPr>
        </p:pic>
        <p:pic>
          <p:nvPicPr>
            <p:cNvPr id="479" name="Picture 47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788880" y="2898319"/>
              <a:ext cx="242891" cy="250178"/>
            </a:xfrm>
            <a:prstGeom prst="rect">
              <a:avLst/>
            </a:prstGeom>
            <a:scene3d>
              <a:camera prst="isometricTopUp"/>
              <a:lightRig rig="threePt" dir="t"/>
            </a:scene3d>
          </p:spPr>
        </p:pic>
      </p:grpSp>
      <p:cxnSp>
        <p:nvCxnSpPr>
          <p:cNvPr id="480" name="Straight Connector 479"/>
          <p:cNvCxnSpPr/>
          <p:nvPr/>
        </p:nvCxnSpPr>
        <p:spPr>
          <a:xfrm>
            <a:off x="19353889" y="6115237"/>
            <a:ext cx="230142" cy="129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a:off x="9393070" y="8663310"/>
            <a:ext cx="1403084" cy="8328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2" name="Group 481"/>
          <p:cNvGrpSpPr/>
          <p:nvPr/>
        </p:nvGrpSpPr>
        <p:grpSpPr>
          <a:xfrm>
            <a:off x="12925520" y="10935653"/>
            <a:ext cx="5140308" cy="3051506"/>
            <a:chOff x="6462760" y="5467826"/>
            <a:chExt cx="2570154" cy="1525753"/>
          </a:xfrm>
        </p:grpSpPr>
        <p:grpSp>
          <p:nvGrpSpPr>
            <p:cNvPr id="483" name="Group 482"/>
            <p:cNvGrpSpPr/>
            <p:nvPr/>
          </p:nvGrpSpPr>
          <p:grpSpPr>
            <a:xfrm>
              <a:off x="6462760" y="5467826"/>
              <a:ext cx="1525753" cy="1525753"/>
              <a:chOff x="6462760" y="5467826"/>
              <a:chExt cx="1525753" cy="1525753"/>
            </a:xfrm>
          </p:grpSpPr>
          <p:sp>
            <p:nvSpPr>
              <p:cNvPr id="485" name="Rectangle 484"/>
              <p:cNvSpPr/>
              <p:nvPr/>
            </p:nvSpPr>
            <p:spPr bwMode="gray">
              <a:xfrm>
                <a:off x="6462760" y="5467826"/>
                <a:ext cx="1525753" cy="1525753"/>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sp>
            <p:nvSpPr>
              <p:cNvPr id="486" name="Rectangle 485"/>
              <p:cNvSpPr/>
              <p:nvPr/>
            </p:nvSpPr>
            <p:spPr bwMode="gray">
              <a:xfrm>
                <a:off x="7089403" y="5932757"/>
                <a:ext cx="780999" cy="780999"/>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hangingPunct="1"/>
                <a:endParaRPr lang="en-US" sz="4000" kern="1200" dirty="0">
                  <a:solidFill>
                    <a:srgbClr val="000000"/>
                  </a:solidFill>
                  <a:latin typeface="Arial" panose="020B0604020202020204"/>
                </a:endParaRPr>
              </a:p>
            </p:txBody>
          </p:sp>
          <p:pic>
            <p:nvPicPr>
              <p:cNvPr id="487" name="Picture 80" descr="Factory.png"/>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flipH="1">
                <a:off x="7222979" y="5873997"/>
                <a:ext cx="605707" cy="702373"/>
              </a:xfrm>
              <a:prstGeom prst="rect">
                <a:avLst/>
              </a:prstGeom>
              <a:noFill/>
              <a:ln>
                <a:noFill/>
              </a:ln>
            </p:spPr>
          </p:pic>
        </p:grpSp>
        <p:sp>
          <p:nvSpPr>
            <p:cNvPr id="484" name="TextBox 483"/>
            <p:cNvSpPr txBox="1"/>
            <p:nvPr/>
          </p:nvSpPr>
          <p:spPr bwMode="gray">
            <a:xfrm>
              <a:off x="7469514" y="6271725"/>
              <a:ext cx="1563400" cy="292388"/>
            </a:xfrm>
            <a:prstGeom prst="rect">
              <a:avLst/>
            </a:prstGeom>
            <a:noFill/>
            <a:scene3d>
              <a:camera prst="isometricTopUp"/>
              <a:lightRig rig="threePt" dir="t"/>
            </a:scene3d>
          </p:spPr>
          <p:txBody>
            <a:bodyPr wrap="square" rtlCol="0">
              <a:spAutoFit/>
            </a:bodyPr>
            <a:lstStyle/>
            <a:p>
              <a:pPr algn="l" defTabSz="1828800" hangingPunct="1"/>
              <a:r>
                <a:rPr lang="zh-CN" altLang="en-US" sz="3200" b="1" kern="1200" dirty="0">
                  <a:solidFill>
                    <a:srgbClr val="000000"/>
                  </a:solidFill>
                  <a:latin typeface="Arial" panose="020B0604020202020204"/>
                  <a:ea typeface="微软雅黑" panose="020B0503020204020204" pitchFamily="34" charset="-122"/>
                </a:rPr>
                <a:t>生产网</a:t>
              </a:r>
              <a:endParaRPr lang="en-US" sz="3200" b="1" kern="1200" dirty="0">
                <a:solidFill>
                  <a:srgbClr val="000000"/>
                </a:solidFill>
                <a:latin typeface="Arial" panose="020B0604020202020204"/>
              </a:endParaRPr>
            </a:p>
          </p:txBody>
        </p:sp>
      </p:grpSp>
      <p:cxnSp>
        <p:nvCxnSpPr>
          <p:cNvPr id="488" name="Straight Connector 487"/>
          <p:cNvCxnSpPr/>
          <p:nvPr/>
        </p:nvCxnSpPr>
        <p:spPr>
          <a:xfrm flipH="1" flipV="1">
            <a:off x="9370110" y="9518822"/>
            <a:ext cx="5030508" cy="27886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9" name="Group 488"/>
          <p:cNvGrpSpPr/>
          <p:nvPr/>
        </p:nvGrpSpPr>
        <p:grpSpPr>
          <a:xfrm>
            <a:off x="11111246" y="10899848"/>
            <a:ext cx="3126800" cy="1154264"/>
            <a:chOff x="5555623" y="5449924"/>
            <a:chExt cx="1563400" cy="577132"/>
          </a:xfrm>
        </p:grpSpPr>
        <p:grpSp>
          <p:nvGrpSpPr>
            <p:cNvPr id="490" name="Group 489"/>
            <p:cNvGrpSpPr/>
            <p:nvPr/>
          </p:nvGrpSpPr>
          <p:grpSpPr>
            <a:xfrm>
              <a:off x="6264808" y="5495836"/>
              <a:ext cx="788683" cy="531220"/>
              <a:chOff x="6264808" y="5495836"/>
              <a:chExt cx="788683" cy="531220"/>
            </a:xfrm>
          </p:grpSpPr>
          <p:pic>
            <p:nvPicPr>
              <p:cNvPr id="492" name="Picture 101"/>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264808" y="5495836"/>
                <a:ext cx="788683" cy="531220"/>
              </a:xfrm>
              <a:prstGeom prst="rect">
                <a:avLst/>
              </a:prstGeom>
              <a:noFill/>
              <a:ln>
                <a:noFill/>
              </a:ln>
              <a:effectLst>
                <a:glow rad="101600">
                  <a:schemeClr val="accent2">
                    <a:satMod val="175000"/>
                    <a:alpha val="40000"/>
                  </a:schemeClr>
                </a:glow>
              </a:effectLst>
            </p:spPr>
          </p:pic>
          <p:pic>
            <p:nvPicPr>
              <p:cNvPr id="493" name="Picture 116"/>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510991" y="5540561"/>
                <a:ext cx="343419" cy="356289"/>
              </a:xfrm>
              <a:prstGeom prst="rect">
                <a:avLst/>
              </a:prstGeom>
              <a:noFill/>
              <a:ln>
                <a:noFill/>
              </a:ln>
              <a:scene3d>
                <a:camera prst="isometricTopUp"/>
                <a:lightRig rig="threePt" dir="t"/>
              </a:scene3d>
            </p:spPr>
          </p:pic>
        </p:grpSp>
        <p:sp>
          <p:nvSpPr>
            <p:cNvPr id="491" name="TextBox 490"/>
            <p:cNvSpPr txBox="1"/>
            <p:nvPr/>
          </p:nvSpPr>
          <p:spPr bwMode="gray">
            <a:xfrm>
              <a:off x="5555623" y="5449924"/>
              <a:ext cx="1563400" cy="207749"/>
            </a:xfrm>
            <a:prstGeom prst="rect">
              <a:avLst/>
            </a:prstGeom>
            <a:noFill/>
            <a:scene3d>
              <a:camera prst="isometricTopUp"/>
              <a:lightRig rig="threePt" dir="t"/>
            </a:scene3d>
          </p:spPr>
          <p:txBody>
            <a:bodyPr wrap="square" rtlCol="0">
              <a:spAutoFit/>
            </a:bodyPr>
            <a:lstStyle/>
            <a:p>
              <a:pPr algn="l" defTabSz="1828800" hangingPunct="1"/>
              <a:r>
                <a:rPr lang="zh-CN" altLang="en-US" sz="2100" b="1" kern="1200" dirty="0">
                  <a:solidFill>
                    <a:srgbClr val="000000"/>
                  </a:solidFill>
                  <a:latin typeface="Arial" panose="020B0604020202020204"/>
                  <a:ea typeface="微软雅黑" panose="020B0503020204020204" pitchFamily="34" charset="-122"/>
                </a:rPr>
                <a:t>工业防火墙</a:t>
              </a:r>
              <a:endParaRPr lang="en-US" sz="2100" b="1" kern="1200" dirty="0">
                <a:solidFill>
                  <a:srgbClr val="000000"/>
                </a:solidFill>
                <a:latin typeface="Arial" panose="020B0604020202020204"/>
              </a:endParaRPr>
            </a:p>
          </p:txBody>
        </p:sp>
      </p:grpSp>
      <p:grpSp>
        <p:nvGrpSpPr>
          <p:cNvPr id="494" name="Group 493"/>
          <p:cNvGrpSpPr/>
          <p:nvPr/>
        </p:nvGrpSpPr>
        <p:grpSpPr>
          <a:xfrm>
            <a:off x="12132346" y="11652385"/>
            <a:ext cx="3126800" cy="841074"/>
            <a:chOff x="6066173" y="5826192"/>
            <a:chExt cx="1563400" cy="420537"/>
          </a:xfrm>
        </p:grpSpPr>
        <p:sp>
          <p:nvSpPr>
            <p:cNvPr id="495" name="TextBox 494"/>
            <p:cNvSpPr txBox="1"/>
            <p:nvPr/>
          </p:nvSpPr>
          <p:spPr bwMode="gray">
            <a:xfrm>
              <a:off x="6066173" y="6026801"/>
              <a:ext cx="1563400" cy="207749"/>
            </a:xfrm>
            <a:prstGeom prst="rect">
              <a:avLst/>
            </a:prstGeom>
            <a:noFill/>
            <a:scene3d>
              <a:camera prst="isometricTopUp"/>
              <a:lightRig rig="threePt" dir="t"/>
            </a:scene3d>
          </p:spPr>
          <p:txBody>
            <a:bodyPr wrap="square" rtlCol="0">
              <a:spAutoFit/>
            </a:bodyPr>
            <a:lstStyle/>
            <a:p>
              <a:pPr algn="l" defTabSz="1828800" hangingPunct="1"/>
              <a:r>
                <a:rPr lang="en-US" altLang="zh-CN" sz="2100" b="1" kern="1200" dirty="0">
                  <a:solidFill>
                    <a:srgbClr val="000000"/>
                  </a:solidFill>
                  <a:latin typeface="Arial" panose="020B0604020202020204"/>
                  <a:ea typeface="微软雅黑" panose="020B0503020204020204" pitchFamily="34" charset="-122"/>
                </a:rPr>
                <a:t>Cisco 4503</a:t>
              </a:r>
              <a:endParaRPr lang="en-US" sz="2100" b="1" kern="1200" dirty="0">
                <a:solidFill>
                  <a:srgbClr val="000000"/>
                </a:solidFill>
                <a:latin typeface="Arial" panose="020B0604020202020204"/>
              </a:endParaRPr>
            </a:p>
          </p:txBody>
        </p:sp>
        <p:pic>
          <p:nvPicPr>
            <p:cNvPr id="496" name="Picture 6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8842" y="5826192"/>
              <a:ext cx="587601" cy="420537"/>
            </a:xfrm>
            <a:prstGeom prst="rect">
              <a:avLst/>
            </a:prstGeom>
            <a:noFill/>
            <a:ln>
              <a:noFill/>
            </a:ln>
          </p:spPr>
        </p:pic>
      </p:grpSp>
    </p:spTree>
    <p:extLst>
      <p:ext uri="{BB962C8B-B14F-4D97-AF65-F5344CB8AC3E}">
        <p14:creationId xmlns:p14="http://schemas.microsoft.com/office/powerpoint/2010/main" val="42003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nodeType="clickEffect">
                                  <p:stCondLst>
                                    <p:cond delay="0"/>
                                  </p:stCondLst>
                                  <p:childTnLst>
                                    <p:animMotion origin="layout" path="M 0.00026 -0.00046 C -0.04349 0.04583 -0.20912 0.1493 -0.2099 0.22291 C -0.19831 0.28657 -0.01615 0.37546 -0.00443 0.43958 " pathEditMode="relative" rAng="4320000" ptsTypes="AAA">
                                      <p:cBhvr>
                                        <p:cTn id="6" dur="4000" fill="hold"/>
                                        <p:tgtEl>
                                          <p:spTgt spid="449"/>
                                        </p:tgtEl>
                                        <p:attrNameLst>
                                          <p:attrName>ppt_x</p:attrName>
                                          <p:attrName>ppt_y</p:attrName>
                                        </p:attrNameLst>
                                      </p:cBhvr>
                                      <p:rCtr x="-7734" y="26319"/>
                                    </p:animMotion>
                                  </p:childTnLst>
                                </p:cTn>
                              </p:par>
                            </p:childTnLst>
                          </p:cTn>
                        </p:par>
                        <p:par>
                          <p:cTn id="7" fill="hold">
                            <p:stCondLst>
                              <p:cond delay="4000"/>
                            </p:stCondLst>
                            <p:childTnLst>
                              <p:par>
                                <p:cTn id="8" presetID="14" presetClass="entr" presetSubtype="10" fill="hold" nodeType="afterEffect">
                                  <p:stCondLst>
                                    <p:cond delay="1000"/>
                                  </p:stCondLst>
                                  <p:childTnLst>
                                    <p:set>
                                      <p:cBhvr>
                                        <p:cTn id="9" dur="1" fill="hold">
                                          <p:stCondLst>
                                            <p:cond delay="0"/>
                                          </p:stCondLst>
                                        </p:cTn>
                                        <p:tgtEl>
                                          <p:spTgt spid="450"/>
                                        </p:tgtEl>
                                        <p:attrNameLst>
                                          <p:attrName>style.visibility</p:attrName>
                                        </p:attrNameLst>
                                      </p:cBhvr>
                                      <p:to>
                                        <p:strVal val="visible"/>
                                      </p:to>
                                    </p:set>
                                    <p:animEffect transition="in" filter="randombar(horizontal)">
                                      <p:cBhvr>
                                        <p:cTn id="10" dur="500"/>
                                        <p:tgtEl>
                                          <p:spTgt spid="450"/>
                                        </p:tgtEl>
                                      </p:cBhvr>
                                    </p:animEffect>
                                  </p:childTnLst>
                                </p:cTn>
                              </p:par>
                            </p:childTnLst>
                          </p:cTn>
                        </p:par>
                        <p:par>
                          <p:cTn id="11" fill="hold">
                            <p:stCondLst>
                              <p:cond delay="5500"/>
                            </p:stCondLst>
                            <p:childTnLst>
                              <p:par>
                                <p:cTn id="12" presetID="0" presetClass="path" presetSubtype="0" accel="50000" decel="50000" fill="hold" nodeType="afterEffect">
                                  <p:stCondLst>
                                    <p:cond delay="1000"/>
                                  </p:stCondLst>
                                  <p:childTnLst>
                                    <p:animMotion origin="layout" path="M 2.29167E-6 -7.40741E-7 L 2.29167E-6 0.00023 C -0.00352 -0.00093 -0.00703 -0.00093 -0.01042 -0.00278 C -0.01159 -0.00347 -0.01628 -0.00995 -0.01771 -0.0118 C -0.01875 -0.01319 -0.02565 -0.02153 -0.028 -0.02361 C -0.02865 -0.0243 -0.02956 -0.0243 -0.03021 -0.025 C -0.03659 -0.02986 -0.03021 -0.02569 -0.03542 -0.02893 C -0.03737 -0.03241 -0.03998 -0.03796 -0.04271 -0.04074 C -0.04336 -0.0412 -0.04414 -0.04143 -0.04492 -0.0419 C -0.04597 -0.04329 -0.04688 -0.04444 -0.04792 -0.04583 C -0.04844 -0.04676 -0.0487 -0.04768 -0.04935 -0.04838 C -0.05026 -0.04954 -0.0513 -0.05023 -0.05235 -0.05116 C -0.05625 -0.05509 -0.05261 -0.05278 -0.05742 -0.05509 C -0.0599 -0.05926 -0.05781 -0.05648 -0.06107 -0.05903 C -0.06654 -0.06296 -0.06159 -0.06042 -0.06693 -0.06296 C -0.06745 -0.06366 -0.06784 -0.06481 -0.06849 -0.06551 C -0.0694 -0.0662 -0.07058 -0.06574 -0.07136 -0.06667 C -0.07227 -0.06805 -0.07214 -0.0706 -0.07292 -0.07199 C -0.0737 -0.07338 -0.07487 -0.07384 -0.07578 -0.07454 C -0.07709 -0.07546 -0.07826 -0.07616 -0.07943 -0.07731 C -0.08034 -0.07801 -0.08086 -0.0794 -0.08164 -0.07986 C -0.0836 -0.08079 -0.08568 -0.08079 -0.08763 -0.08125 C -0.08893 -0.08356 -0.08946 -0.08472 -0.09128 -0.08634 C -0.09193 -0.08704 -0.09271 -0.08704 -0.09349 -0.08773 C -0.10352 -0.09653 -0.09141 -0.0868 -0.10013 -0.0956 C -0.10078 -0.0963 -0.10156 -0.0963 -0.10235 -0.09676 C -0.10391 -0.09977 -0.10599 -0.1037 -0.10821 -0.10463 L -0.11107 -0.10602 C -0.11393 -0.11366 -0.11081 -0.10694 -0.1155 -0.11111 C -0.11615 -0.1118 -0.11641 -0.11296 -0.11706 -0.11389 C -0.12279 -0.12222 -0.11485 -0.10926 -0.12214 -0.12037 C -0.13151 -0.13472 -0.11784 -0.11528 -0.12656 -0.12685 C -0.12787 -0.12847 -0.12878 -0.13102 -0.13021 -0.13218 C -0.13164 -0.13333 -0.13321 -0.1331 -0.13464 -0.13333 C -0.14063 -0.14051 -0.13203 -0.13102 -0.1405 -0.13727 C -0.14232 -0.13866 -0.14388 -0.14097 -0.14571 -0.14259 C -0.14974 -0.14653 -0.14987 -0.1463 -0.15378 -0.14907 C -0.15703 -0.15764 -0.153 -0.14884 -0.16107 -0.15555 C -0.16354 -0.15764 -0.16589 -0.16018 -0.16771 -0.16343 L -0.17292 -0.17268 L -0.17578 -0.17778 C -0.1763 -0.18009 -0.17643 -0.18264 -0.17735 -0.18449 C -0.18294 -0.19537 -0.18281 -0.19468 -0.18763 -0.19745 C -0.18854 -0.1993 -0.18959 -0.20093 -0.1905 -0.20278 C -0.19115 -0.20393 -0.19141 -0.20555 -0.19206 -0.20671 C -0.19284 -0.2081 -0.19401 -0.20926 -0.19492 -0.21065 C -0.19544 -0.21134 -0.19597 -0.21227 -0.19649 -0.21319 C -0.20625 -0.21088 -0.21615 -0.20949 -0.22578 -0.20671 C -0.22669 -0.20648 -0.22722 -0.20463 -0.228 -0.20393 C -0.22917 -0.20324 -0.23047 -0.20324 -0.23177 -0.20278 C -0.23294 -0.20093 -0.23399 -0.19861 -0.23542 -0.19745 C -0.2375 -0.19583 -0.24323 -0.19421 -0.24571 -0.19352 C -0.24571 -0.19329 -0.25274 -0.18704 -0.25456 -0.18449 C -0.25534 -0.18333 -0.25586 -0.18148 -0.25677 -0.18055 C -0.25729 -0.17986 -0.26146 -0.17801 -0.26185 -0.17778 C -0.26992 -0.17454 -0.26615 -0.17662 -0.27071 -0.17384 C -0.27097 -0.17176 -0.27071 -0.16921 -0.27149 -0.16736 C -0.2724 -0.16505 -0.27709 -0.15949 -0.27878 -0.15694 C -0.28073 -0.15393 -0.28268 -0.15069 -0.28464 -0.14792 C -0.28542 -0.14676 -0.2862 -0.1463 -0.28685 -0.14514 C -0.28776 -0.14375 -0.28815 -0.14143 -0.28906 -0.14005 C -0.28998 -0.13843 -0.29115 -0.1375 -0.29206 -0.13611 C -0.29453 -0.13148 -0.29362 -0.12963 -0.29714 -0.12685 C -0.29831 -0.12593 -0.29961 -0.12593 -0.30091 -0.12569 C -0.30183 -0.1243 -0.30274 -0.12292 -0.30378 -0.12176 C -0.30456 -0.12083 -0.30534 -0.12014 -0.30599 -0.11898 C -0.30781 -0.1162 -0.30886 -0.11296 -0.3112 -0.11111 C -0.31211 -0.11042 -0.31315 -0.11042 -0.31406 -0.10995 C -0.31823 -0.10255 -0.31419 -0.10856 -0.31849 -0.10463 C -0.32422 -0.09954 -0.31732 -0.10393 -0.32292 -0.10069 C -0.32435 -0.09907 -0.32565 -0.09653 -0.32735 -0.0956 C -0.33229 -0.09259 -0.3263 -0.09653 -0.33321 -0.09028 C -0.3349 -0.08889 -0.33672 -0.08773 -0.33841 -0.08634 C -0.34037 -0.08472 -0.34219 -0.08287 -0.34427 -0.08125 C -0.34597 -0.07963 -0.34831 -0.07917 -0.35013 -0.07847 C -0.35065 -0.07778 -0.35104 -0.07662 -0.35156 -0.07593 C -0.35951 -0.06551 -0.35742 -0.0706 -0.37214 -0.06944 C -0.37761 -0.06736 -0.38216 -0.06412 -0.38763 -0.06944 C -0.3888 -0.0706 -0.38841 -0.07384 -0.38906 -0.07593 C -0.38946 -0.07708 -0.39011 -0.07778 -0.39063 -0.07847 C -0.3918 -0.08032 -0.39297 -0.08218 -0.39427 -0.0838 C -0.39492 -0.08472 -0.39571 -0.08542 -0.39649 -0.08634 C -0.39766 -0.08796 -0.39883 -0.09005 -0.40013 -0.09167 C -0.40078 -0.09236 -0.40156 -0.09259 -0.40235 -0.09282 C -0.40508 -0.09792 -0.40222 -0.09352 -0.40677 -0.09676 C -0.41797 -0.10486 -0.40391 -0.09699 -0.41628 -0.10347 C -0.41784 -0.10509 -0.42084 -0.1088 -0.42214 -0.10995 C -0.42318 -0.11065 -0.42409 -0.11088 -0.42513 -0.11111 C -0.42617 -0.11204 -0.42709 -0.11296 -0.42813 -0.11389 C -0.4293 -0.11505 -0.43047 -0.11667 -0.43177 -0.11782 C -0.43294 -0.11875 -0.43425 -0.11944 -0.43542 -0.12037 C -0.43711 -0.12315 -0.43776 -0.125 -0.43985 -0.12685 C -0.4405 -0.12755 -0.44128 -0.12778 -0.44206 -0.12824 C -0.44427 -0.13125 -0.44597 -0.13588 -0.4487 -0.13727 C -0.45026 -0.13819 -0.45248 -0.13935 -0.45378 -0.1412 C -0.45547 -0.14352 -0.45677 -0.14653 -0.45821 -0.14907 C -0.45899 -0.15046 -0.45964 -0.15185 -0.46042 -0.15301 C -0.46146 -0.1544 -0.46237 -0.15555 -0.46341 -0.15694 C -0.46393 -0.15764 -0.46419 -0.15903 -0.46485 -0.15949 C -0.46576 -0.16042 -0.4668 -0.16042 -0.46784 -0.16088 C -0.47175 -0.1713 -0.46628 -0.1588 -0.47214 -0.1662 C -0.47396 -0.16829 -0.47513 -0.1713 -0.47656 -0.17384 C -0.47709 -0.17477 -0.47748 -0.17593 -0.47813 -0.17662 C -0.47878 -0.17755 -0.47956 -0.17824 -0.48034 -0.17917 C -0.48399 -0.18472 -0.48086 -0.18218 -0.48477 -0.18449 C -0.48946 -0.19583 -0.48438 -0.18495 -0.48906 -0.19236 C -0.49037 -0.19421 -0.49154 -0.19653 -0.49284 -0.19884 L -0.49427 -0.20139 C -0.49479 -0.20231 -0.49518 -0.20324 -0.49571 -0.20393 L -0.49792 -0.20671 C -0.4987 -0.20926 -0.49922 -0.21273 -0.50091 -0.21458 C -0.50156 -0.21528 -0.50235 -0.21528 -0.50313 -0.21574 C -0.50378 -0.21759 -0.50456 -0.21944 -0.50534 -0.22106 C -0.50573 -0.22199 -0.50651 -0.22245 -0.50677 -0.22361 C -0.50742 -0.22616 -0.50768 -0.22893 -0.50821 -0.23148 C -0.50847 -0.23287 -0.50847 -0.23449 -0.50899 -0.23542 L -0.51042 -0.23796 C -0.51107 -0.24491 -0.51185 -0.24907 -0.51042 -0.25625 C -0.51003 -0.25856 -0.50703 -0.26157 -0.50599 -0.26273 C -0.50534 -0.26458 -0.50482 -0.2669 -0.50378 -0.26805 C -0.50274 -0.26944 -0.49818 -0.2713 -0.49649 -0.27199 C -0.48828 -0.28055 -0.49818 -0.2713 -0.4862 -0.27731 C -0.48555 -0.27755 -0.48529 -0.27917 -0.48477 -0.27986 C -0.48386 -0.28055 -0.48268 -0.28055 -0.48177 -0.28125 C -0.48073 -0.28171 -0.47982 -0.28287 -0.47878 -0.2838 C -0.47761 -0.28472 -0.4763 -0.28542 -0.47513 -0.28634 C -0.47422 -0.29282 -0.47487 -0.29143 -0.47214 -0.29676 C -0.47149 -0.29815 -0.47084 -0.29954 -0.47005 -0.30069 C -0.46927 -0.30185 -0.46784 -0.30324 -0.46784 -0.30301 " pathEditMode="relative" rAng="0" ptsTypes="AAAAAAAAAAAAAAAAAAAAAAAAAAAAAAAAAAAAAAAAAAAAAAAAAAAAAAAAAAAAAAAAAAAAAAAAAAAAAAAAAAAAAAAAAAAAAAAAAAAAAAAAAAAAAAAAAAAAAAAAAAAAAAAAA">
                                      <p:cBhvr>
                                        <p:cTn id="13" dur="5000" fill="hold"/>
                                        <p:tgtEl>
                                          <p:spTgt spid="450"/>
                                        </p:tgtEl>
                                        <p:attrNameLst>
                                          <p:attrName>ppt_x</p:attrName>
                                          <p:attrName>ppt_y</p:attrName>
                                        </p:attrNameLst>
                                      </p:cBhvr>
                                      <p:rCtr x="-25573" y="-15162"/>
                                    </p:animMotion>
                                  </p:childTnLst>
                                </p:cTn>
                              </p:par>
                            </p:childTnLst>
                          </p:cTn>
                        </p:par>
                        <p:par>
                          <p:cTn id="14" fill="hold">
                            <p:stCondLst>
                              <p:cond delay="11500"/>
                            </p:stCondLst>
                            <p:childTnLst>
                              <p:par>
                                <p:cTn id="15" presetID="21" presetClass="exit" presetSubtype="1" fill="hold" nodeType="afterEffect">
                                  <p:stCondLst>
                                    <p:cond delay="0"/>
                                  </p:stCondLst>
                                  <p:childTnLst>
                                    <p:animEffect transition="out" filter="wheel(1)">
                                      <p:cBhvr>
                                        <p:cTn id="16" dur="2000"/>
                                        <p:tgtEl>
                                          <p:spTgt spid="450"/>
                                        </p:tgtEl>
                                      </p:cBhvr>
                                    </p:animEffect>
                                    <p:set>
                                      <p:cBhvr>
                                        <p:cTn id="17" dur="1" fill="hold">
                                          <p:stCondLst>
                                            <p:cond delay="1999"/>
                                          </p:stCondLst>
                                        </p:cTn>
                                        <p:tgtEl>
                                          <p:spTgt spid="450"/>
                                        </p:tgtEl>
                                        <p:attrNameLst>
                                          <p:attrName>style.visibility</p:attrName>
                                        </p:attrNameLst>
                                      </p:cBhvr>
                                      <p:to>
                                        <p:strVal val="hidden"/>
                                      </p:to>
                                    </p:set>
                                  </p:childTnLst>
                                </p:cTn>
                              </p:par>
                            </p:childTnLst>
                          </p:cTn>
                        </p:par>
                        <p:par>
                          <p:cTn id="18" fill="hold">
                            <p:stCondLst>
                              <p:cond delay="13500"/>
                            </p:stCondLst>
                            <p:childTnLst>
                              <p:par>
                                <p:cTn id="19" presetID="6" presetClass="entr" presetSubtype="16" fill="hold" nodeType="afterEffect">
                                  <p:stCondLst>
                                    <p:cond delay="0"/>
                                  </p:stCondLst>
                                  <p:childTnLst>
                                    <p:set>
                                      <p:cBhvr>
                                        <p:cTn id="20" dur="1" fill="hold">
                                          <p:stCondLst>
                                            <p:cond delay="0"/>
                                          </p:stCondLst>
                                        </p:cTn>
                                        <p:tgtEl>
                                          <p:spTgt spid="459"/>
                                        </p:tgtEl>
                                        <p:attrNameLst>
                                          <p:attrName>style.visibility</p:attrName>
                                        </p:attrNameLst>
                                      </p:cBhvr>
                                      <p:to>
                                        <p:strVal val="visible"/>
                                      </p:to>
                                    </p:set>
                                    <p:animEffect transition="in" filter="circle(in)">
                                      <p:cBhvr>
                                        <p:cTn id="21" dur="1000"/>
                                        <p:tgtEl>
                                          <p:spTgt spid="459"/>
                                        </p:tgtEl>
                                      </p:cBhvr>
                                    </p:animEffect>
                                  </p:childTnLst>
                                </p:cTn>
                              </p:par>
                            </p:childTnLst>
                          </p:cTn>
                        </p:par>
                        <p:par>
                          <p:cTn id="22" fill="hold">
                            <p:stCondLst>
                              <p:cond delay="14500"/>
                            </p:stCondLst>
                            <p:childTnLst>
                              <p:par>
                                <p:cTn id="23" presetID="8" presetClass="emph" presetSubtype="0" repeatCount="3000" fill="hold" nodeType="afterEffect">
                                  <p:stCondLst>
                                    <p:cond delay="0"/>
                                  </p:stCondLst>
                                  <p:childTnLst>
                                    <p:animRot by="21600000">
                                      <p:cBhvr>
                                        <p:cTn id="24" dur="500" fill="hold"/>
                                        <p:tgtEl>
                                          <p:spTgt spid="459"/>
                                        </p:tgtEl>
                                        <p:attrNameLst>
                                          <p:attrName>r</p:attrName>
                                        </p:attrNameLst>
                                      </p:cBhvr>
                                    </p:animRot>
                                  </p:childTnLst>
                                </p:cTn>
                              </p:par>
                            </p:childTnLst>
                          </p:cTn>
                        </p:par>
                        <p:par>
                          <p:cTn id="25" fill="hold">
                            <p:stCondLst>
                              <p:cond delay="15000"/>
                            </p:stCondLst>
                            <p:childTnLst>
                              <p:par>
                                <p:cTn id="26" presetID="14" presetClass="exit" presetSubtype="10" fill="hold" nodeType="afterEffect">
                                  <p:stCondLst>
                                    <p:cond delay="0"/>
                                  </p:stCondLst>
                                  <p:childTnLst>
                                    <p:animEffect transition="out" filter="randombar(horizontal)">
                                      <p:cBhvr>
                                        <p:cTn id="27" dur="500"/>
                                        <p:tgtEl>
                                          <p:spTgt spid="459"/>
                                        </p:tgtEl>
                                      </p:cBhvr>
                                    </p:animEffect>
                                    <p:set>
                                      <p:cBhvr>
                                        <p:cTn id="28" dur="1" fill="hold">
                                          <p:stCondLst>
                                            <p:cond delay="499"/>
                                          </p:stCondLst>
                                        </p:cTn>
                                        <p:tgtEl>
                                          <p:spTgt spid="459"/>
                                        </p:tgtEl>
                                        <p:attrNameLst>
                                          <p:attrName>style.visibility</p:attrName>
                                        </p:attrNameLst>
                                      </p:cBhvr>
                                      <p:to>
                                        <p:strVal val="hidden"/>
                                      </p:to>
                                    </p:set>
                                  </p:childTnLst>
                                </p:cTn>
                              </p:par>
                            </p:childTnLst>
                          </p:cTn>
                        </p:par>
                        <p:par>
                          <p:cTn id="29" fill="hold">
                            <p:stCondLst>
                              <p:cond delay="15500"/>
                            </p:stCondLst>
                            <p:childTnLst>
                              <p:par>
                                <p:cTn id="30" presetID="22" presetClass="entr" presetSubtype="8" fill="hold" grpId="0" nodeType="afterEffect">
                                  <p:stCondLst>
                                    <p:cond delay="0"/>
                                  </p:stCondLst>
                                  <p:childTnLst>
                                    <p:set>
                                      <p:cBhvr>
                                        <p:cTn id="31" dur="1" fill="hold">
                                          <p:stCondLst>
                                            <p:cond delay="0"/>
                                          </p:stCondLst>
                                        </p:cTn>
                                        <p:tgtEl>
                                          <p:spTgt spid="463"/>
                                        </p:tgtEl>
                                        <p:attrNameLst>
                                          <p:attrName>style.visibility</p:attrName>
                                        </p:attrNameLst>
                                      </p:cBhvr>
                                      <p:to>
                                        <p:strVal val="visible"/>
                                      </p:to>
                                    </p:set>
                                    <p:animEffect transition="in" filter="wipe(left)">
                                      <p:cBhvr>
                                        <p:cTn id="32" dur="2000"/>
                                        <p:tgtEl>
                                          <p:spTgt spid="463"/>
                                        </p:tgtEl>
                                      </p:cBhvr>
                                    </p:animEffect>
                                  </p:childTnLst>
                                </p:cTn>
                              </p:par>
                            </p:childTnLst>
                          </p:cTn>
                        </p:par>
                        <p:par>
                          <p:cTn id="33" fill="hold">
                            <p:stCondLst>
                              <p:cond delay="17500"/>
                            </p:stCondLst>
                            <p:childTnLst>
                              <p:par>
                                <p:cTn id="34" presetID="22" presetClass="exit" presetSubtype="8" fill="hold" grpId="1" nodeType="afterEffect">
                                  <p:stCondLst>
                                    <p:cond delay="250"/>
                                  </p:stCondLst>
                                  <p:childTnLst>
                                    <p:animEffect transition="out" filter="wipe(left)">
                                      <p:cBhvr>
                                        <p:cTn id="35" dur="2000"/>
                                        <p:tgtEl>
                                          <p:spTgt spid="463"/>
                                        </p:tgtEl>
                                      </p:cBhvr>
                                    </p:animEffect>
                                    <p:set>
                                      <p:cBhvr>
                                        <p:cTn id="36" dur="1" fill="hold">
                                          <p:stCondLst>
                                            <p:cond delay="1999"/>
                                          </p:stCondLst>
                                        </p:cTn>
                                        <p:tgtEl>
                                          <p:spTgt spid="463"/>
                                        </p:tgtEl>
                                        <p:attrNameLst>
                                          <p:attrName>style.visibility</p:attrName>
                                        </p:attrNameLst>
                                      </p:cBhvr>
                                      <p:to>
                                        <p:strVal val="hidden"/>
                                      </p:to>
                                    </p:set>
                                  </p:childTnLst>
                                </p:cTn>
                              </p:par>
                            </p:childTnLst>
                          </p:cTn>
                        </p:par>
                        <p:par>
                          <p:cTn id="37" fill="hold">
                            <p:stCondLst>
                              <p:cond delay="19750"/>
                            </p:stCondLst>
                            <p:childTnLst>
                              <p:par>
                                <p:cTn id="38" presetID="53" presetClass="entr" presetSubtype="16" fill="hold" grpId="0" nodeType="afterEffect">
                                  <p:stCondLst>
                                    <p:cond delay="0"/>
                                  </p:stCondLst>
                                  <p:childTnLst>
                                    <p:set>
                                      <p:cBhvr>
                                        <p:cTn id="39" dur="1" fill="hold">
                                          <p:stCondLst>
                                            <p:cond delay="0"/>
                                          </p:stCondLst>
                                        </p:cTn>
                                        <p:tgtEl>
                                          <p:spTgt spid="464"/>
                                        </p:tgtEl>
                                        <p:attrNameLst>
                                          <p:attrName>style.visibility</p:attrName>
                                        </p:attrNameLst>
                                      </p:cBhvr>
                                      <p:to>
                                        <p:strVal val="visible"/>
                                      </p:to>
                                    </p:set>
                                    <p:anim calcmode="lin" valueType="num">
                                      <p:cBhvr>
                                        <p:cTn id="40" dur="500" fill="hold"/>
                                        <p:tgtEl>
                                          <p:spTgt spid="464"/>
                                        </p:tgtEl>
                                        <p:attrNameLst>
                                          <p:attrName>ppt_w</p:attrName>
                                        </p:attrNameLst>
                                      </p:cBhvr>
                                      <p:tavLst>
                                        <p:tav tm="0">
                                          <p:val>
                                            <p:fltVal val="0"/>
                                          </p:val>
                                        </p:tav>
                                        <p:tav tm="100000">
                                          <p:val>
                                            <p:strVal val="#ppt_w"/>
                                          </p:val>
                                        </p:tav>
                                      </p:tavLst>
                                    </p:anim>
                                    <p:anim calcmode="lin" valueType="num">
                                      <p:cBhvr>
                                        <p:cTn id="41" dur="500" fill="hold"/>
                                        <p:tgtEl>
                                          <p:spTgt spid="464"/>
                                        </p:tgtEl>
                                        <p:attrNameLst>
                                          <p:attrName>ppt_h</p:attrName>
                                        </p:attrNameLst>
                                      </p:cBhvr>
                                      <p:tavLst>
                                        <p:tav tm="0">
                                          <p:val>
                                            <p:fltVal val="0"/>
                                          </p:val>
                                        </p:tav>
                                        <p:tav tm="100000">
                                          <p:val>
                                            <p:strVal val="#ppt_h"/>
                                          </p:val>
                                        </p:tav>
                                      </p:tavLst>
                                    </p:anim>
                                    <p:animEffect transition="in" filter="fade">
                                      <p:cBhvr>
                                        <p:cTn id="42" dur="5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bldLvl="0" animBg="1"/>
      <p:bldP spid="463" grpId="1" bldLvl="0" animBg="1"/>
      <p:bldP spid="4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6" name="Straight Connector 545"/>
          <p:cNvCxnSpPr/>
          <p:nvPr/>
        </p:nvCxnSpPr>
        <p:spPr>
          <a:xfrm flipH="1">
            <a:off x="9393070" y="8663310"/>
            <a:ext cx="1403084" cy="8328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47" name="Group 546"/>
          <p:cNvGrpSpPr/>
          <p:nvPr/>
        </p:nvGrpSpPr>
        <p:grpSpPr>
          <a:xfrm>
            <a:off x="12925520" y="10935653"/>
            <a:ext cx="5140308" cy="3051506"/>
            <a:chOff x="6462760" y="5467826"/>
            <a:chExt cx="2570154" cy="1525753"/>
          </a:xfrm>
        </p:grpSpPr>
        <p:grpSp>
          <p:nvGrpSpPr>
            <p:cNvPr id="548" name="Group 547"/>
            <p:cNvGrpSpPr/>
            <p:nvPr/>
          </p:nvGrpSpPr>
          <p:grpSpPr>
            <a:xfrm>
              <a:off x="6462760" y="5467826"/>
              <a:ext cx="1525753" cy="1525753"/>
              <a:chOff x="6462760" y="5467826"/>
              <a:chExt cx="1525753" cy="1525753"/>
            </a:xfrm>
          </p:grpSpPr>
          <p:sp>
            <p:nvSpPr>
              <p:cNvPr id="550" name="Rectangle 549"/>
              <p:cNvSpPr/>
              <p:nvPr/>
            </p:nvSpPr>
            <p:spPr bwMode="gray">
              <a:xfrm>
                <a:off x="6462760" y="5467826"/>
                <a:ext cx="1525753" cy="1525753"/>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551" name="Rectangle 550"/>
              <p:cNvSpPr/>
              <p:nvPr/>
            </p:nvSpPr>
            <p:spPr bwMode="gray">
              <a:xfrm>
                <a:off x="7089403" y="5932757"/>
                <a:ext cx="780999" cy="780999"/>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pic>
            <p:nvPicPr>
              <p:cNvPr id="552" name="Picture 80" descr="Factory.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222979" y="5873997"/>
                <a:ext cx="605707" cy="702373"/>
              </a:xfrm>
              <a:prstGeom prst="rect">
                <a:avLst/>
              </a:prstGeom>
              <a:noFill/>
              <a:ln>
                <a:noFill/>
              </a:ln>
            </p:spPr>
          </p:pic>
        </p:grpSp>
        <p:sp>
          <p:nvSpPr>
            <p:cNvPr id="549" name="TextBox 548"/>
            <p:cNvSpPr txBox="1"/>
            <p:nvPr/>
          </p:nvSpPr>
          <p:spPr bwMode="gray">
            <a:xfrm>
              <a:off x="7469514" y="6271725"/>
              <a:ext cx="1563400" cy="292388"/>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生产网</a:t>
              </a:r>
              <a:endParaRPr lang="en-US" sz="3200" b="1" dirty="0">
                <a:solidFill>
                  <a:srgbClr val="000000"/>
                </a:solidFill>
              </a:endParaRPr>
            </a:p>
          </p:txBody>
        </p:sp>
      </p:grpSp>
      <p:cxnSp>
        <p:nvCxnSpPr>
          <p:cNvPr id="553" name="Straight Connector 552"/>
          <p:cNvCxnSpPr/>
          <p:nvPr/>
        </p:nvCxnSpPr>
        <p:spPr>
          <a:xfrm flipH="1" flipV="1">
            <a:off x="9370110" y="9518822"/>
            <a:ext cx="5030508" cy="27886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54" name="Group 553"/>
          <p:cNvGrpSpPr/>
          <p:nvPr/>
        </p:nvGrpSpPr>
        <p:grpSpPr>
          <a:xfrm>
            <a:off x="11111246" y="10899848"/>
            <a:ext cx="3126800" cy="1154264"/>
            <a:chOff x="5555623" y="5449924"/>
            <a:chExt cx="1563400" cy="577132"/>
          </a:xfrm>
        </p:grpSpPr>
        <p:grpSp>
          <p:nvGrpSpPr>
            <p:cNvPr id="555" name="Group 554"/>
            <p:cNvGrpSpPr/>
            <p:nvPr/>
          </p:nvGrpSpPr>
          <p:grpSpPr>
            <a:xfrm>
              <a:off x="6264808" y="5495836"/>
              <a:ext cx="788683" cy="531220"/>
              <a:chOff x="6264808" y="5495836"/>
              <a:chExt cx="788683" cy="531220"/>
            </a:xfrm>
          </p:grpSpPr>
          <p:pic>
            <p:nvPicPr>
              <p:cNvPr id="557"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4808" y="5495836"/>
                <a:ext cx="788683" cy="531220"/>
              </a:xfrm>
              <a:prstGeom prst="rect">
                <a:avLst/>
              </a:prstGeom>
              <a:noFill/>
              <a:ln>
                <a:noFill/>
              </a:ln>
              <a:effectLst>
                <a:glow rad="101600">
                  <a:schemeClr val="accent2">
                    <a:satMod val="175000"/>
                    <a:alpha val="40000"/>
                  </a:schemeClr>
                </a:glow>
              </a:effectLst>
            </p:spPr>
          </p:pic>
          <p:pic>
            <p:nvPicPr>
              <p:cNvPr id="558" name="Picture 1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991" y="5540561"/>
                <a:ext cx="343419" cy="356289"/>
              </a:xfrm>
              <a:prstGeom prst="rect">
                <a:avLst/>
              </a:prstGeom>
              <a:noFill/>
              <a:ln>
                <a:noFill/>
              </a:ln>
              <a:scene3d>
                <a:camera prst="isometricTopUp"/>
                <a:lightRig rig="threePt" dir="t"/>
              </a:scene3d>
            </p:spPr>
          </p:pic>
        </p:grpSp>
        <p:sp>
          <p:nvSpPr>
            <p:cNvPr id="556" name="TextBox 555"/>
            <p:cNvSpPr txBox="1"/>
            <p:nvPr/>
          </p:nvSpPr>
          <p:spPr bwMode="gray">
            <a:xfrm>
              <a:off x="5555623" y="5449924"/>
              <a:ext cx="1563400" cy="207749"/>
            </a:xfrm>
            <a:prstGeom prst="rect">
              <a:avLst/>
            </a:prstGeom>
            <a:noFill/>
            <a:scene3d>
              <a:camera prst="isometricTopUp"/>
              <a:lightRig rig="threePt" dir="t"/>
            </a:scene3d>
          </p:spPr>
          <p:txBody>
            <a:bodyPr wrap="square" rtlCol="0">
              <a:spAutoFit/>
            </a:bodyPr>
            <a:lstStyle/>
            <a:p>
              <a:r>
                <a:rPr lang="zh-CN" altLang="en-US" sz="2100" b="1" dirty="0">
                  <a:solidFill>
                    <a:srgbClr val="000000"/>
                  </a:solidFill>
                  <a:ea typeface="微软雅黑" panose="020B0503020204020204" pitchFamily="34" charset="-122"/>
                </a:rPr>
                <a:t>工业防火墙</a:t>
              </a:r>
              <a:endParaRPr lang="en-US" sz="2100" b="1" dirty="0">
                <a:solidFill>
                  <a:srgbClr val="000000"/>
                </a:solidFill>
              </a:endParaRPr>
            </a:p>
          </p:txBody>
        </p:sp>
      </p:grpSp>
      <p:grpSp>
        <p:nvGrpSpPr>
          <p:cNvPr id="559" name="Group 558"/>
          <p:cNvGrpSpPr/>
          <p:nvPr/>
        </p:nvGrpSpPr>
        <p:grpSpPr>
          <a:xfrm>
            <a:off x="12132346" y="11652385"/>
            <a:ext cx="3126800" cy="841074"/>
            <a:chOff x="6066173" y="5826192"/>
            <a:chExt cx="1563400" cy="420537"/>
          </a:xfrm>
        </p:grpSpPr>
        <p:sp>
          <p:nvSpPr>
            <p:cNvPr id="560" name="TextBox 559"/>
            <p:cNvSpPr txBox="1"/>
            <p:nvPr/>
          </p:nvSpPr>
          <p:spPr bwMode="gray">
            <a:xfrm>
              <a:off x="6066173" y="6026801"/>
              <a:ext cx="1563400" cy="207749"/>
            </a:xfrm>
            <a:prstGeom prst="rect">
              <a:avLst/>
            </a:prstGeom>
            <a:noFill/>
            <a:scene3d>
              <a:camera prst="isometricTopUp"/>
              <a:lightRig rig="threePt" dir="t"/>
            </a:scene3d>
          </p:spPr>
          <p:txBody>
            <a:bodyPr wrap="square" rtlCol="0">
              <a:spAutoFit/>
            </a:bodyPr>
            <a:lstStyle/>
            <a:p>
              <a:r>
                <a:rPr lang="en-US" altLang="zh-CN" sz="2100" b="1" dirty="0">
                  <a:solidFill>
                    <a:srgbClr val="000000"/>
                  </a:solidFill>
                  <a:ea typeface="微软雅黑" panose="020B0503020204020204" pitchFamily="34" charset="-122"/>
                </a:rPr>
                <a:t>Cisco 4503</a:t>
              </a:r>
              <a:endParaRPr lang="en-US" sz="2100" b="1" dirty="0">
                <a:solidFill>
                  <a:srgbClr val="000000"/>
                </a:solidFill>
              </a:endParaRPr>
            </a:p>
          </p:txBody>
        </p:sp>
        <p:pic>
          <p:nvPicPr>
            <p:cNvPr id="561"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8842" y="5826192"/>
              <a:ext cx="587601" cy="420537"/>
            </a:xfrm>
            <a:prstGeom prst="rect">
              <a:avLst/>
            </a:prstGeom>
            <a:noFill/>
            <a:ln>
              <a:noFill/>
            </a:ln>
          </p:spPr>
        </p:pic>
      </p:grpSp>
      <p:sp>
        <p:nvSpPr>
          <p:cNvPr id="444" name="Rectangle 443"/>
          <p:cNvSpPr/>
          <p:nvPr/>
        </p:nvSpPr>
        <p:spPr bwMode="gray">
          <a:xfrm>
            <a:off x="19888226" y="39812"/>
            <a:ext cx="1554996" cy="1554996"/>
          </a:xfrm>
          <a:prstGeom prst="rect">
            <a:avLst/>
          </a:prstGeom>
          <a:solidFill>
            <a:srgbClr val="FF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15" name="TextBox 14"/>
          <p:cNvSpPr txBox="1"/>
          <p:nvPr/>
        </p:nvSpPr>
        <p:spPr bwMode="gray">
          <a:xfrm>
            <a:off x="2790366" y="668282"/>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安全管理中心</a:t>
            </a:r>
            <a:endParaRPr lang="en-US" sz="3200" b="1" dirty="0">
              <a:solidFill>
                <a:srgbClr val="000000"/>
              </a:solidFill>
            </a:endParaRPr>
          </a:p>
        </p:txBody>
      </p:sp>
      <p:sp>
        <p:nvSpPr>
          <p:cNvPr id="6" name="Rectangle 5"/>
          <p:cNvSpPr/>
          <p:nvPr/>
        </p:nvSpPr>
        <p:spPr bwMode="gray">
          <a:xfrm>
            <a:off x="8584509" y="4120787"/>
            <a:ext cx="5200710" cy="520071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grpSp>
        <p:nvGrpSpPr>
          <p:cNvPr id="88" name="Group 87"/>
          <p:cNvGrpSpPr/>
          <p:nvPr/>
        </p:nvGrpSpPr>
        <p:grpSpPr>
          <a:xfrm>
            <a:off x="13934250" y="3352675"/>
            <a:ext cx="6670116" cy="4130258"/>
            <a:chOff x="6967125" y="1676337"/>
            <a:chExt cx="3335058" cy="2065129"/>
          </a:xfrm>
        </p:grpSpPr>
        <p:cxnSp>
          <p:nvCxnSpPr>
            <p:cNvPr id="213" name="Straight Connector 212"/>
            <p:cNvCxnSpPr/>
            <p:nvPr/>
          </p:nvCxnSpPr>
          <p:spPr>
            <a:xfrm>
              <a:off x="6967125" y="3639422"/>
              <a:ext cx="210492" cy="926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7169417" y="1676337"/>
              <a:ext cx="3132766" cy="2065129"/>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3613897" y="3645976"/>
            <a:ext cx="4376574" cy="13543020"/>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grpSp>
        <p:nvGrpSpPr>
          <p:cNvPr id="282" name="Group 281"/>
          <p:cNvGrpSpPr/>
          <p:nvPr/>
        </p:nvGrpSpPr>
        <p:grpSpPr>
          <a:xfrm>
            <a:off x="3460931" y="7157832"/>
            <a:ext cx="5218214" cy="1424768"/>
            <a:chOff x="1625185" y="3518773"/>
            <a:chExt cx="2643892" cy="721882"/>
          </a:xfrm>
        </p:grpSpPr>
        <p:cxnSp>
          <p:nvCxnSpPr>
            <p:cNvPr id="140" name="Straight Connector 139"/>
            <p:cNvCxnSpPr/>
            <p:nvPr/>
          </p:nvCxnSpPr>
          <p:spPr>
            <a:xfrm flipH="1">
              <a:off x="3269721" y="3657558"/>
              <a:ext cx="999356" cy="57209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H="1" flipV="1">
              <a:off x="1918560" y="3520967"/>
              <a:ext cx="1357421" cy="7196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1625185" y="351877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bwMode="gray">
          <a:xfrm>
            <a:off x="12912744" y="2543264"/>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9" name="Rectangle 8"/>
          <p:cNvSpPr/>
          <p:nvPr/>
        </p:nvSpPr>
        <p:spPr bwMode="gray">
          <a:xfrm>
            <a:off x="9662279" y="1"/>
            <a:ext cx="3024766" cy="35348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14" name="TextBox 13"/>
          <p:cNvSpPr txBox="1"/>
          <p:nvPr/>
        </p:nvSpPr>
        <p:spPr bwMode="gray">
          <a:xfrm>
            <a:off x="8262290" y="370051"/>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生活区</a:t>
            </a:r>
            <a:endParaRPr lang="en-US" sz="3200" b="1" dirty="0">
              <a:solidFill>
                <a:srgbClr val="000000"/>
              </a:solidFill>
            </a:endParaRPr>
          </a:p>
        </p:txBody>
      </p:sp>
      <p:sp>
        <p:nvSpPr>
          <p:cNvPr id="20" name="TextBox 19"/>
          <p:cNvSpPr txBox="1"/>
          <p:nvPr/>
        </p:nvSpPr>
        <p:spPr bwMode="gray">
          <a:xfrm>
            <a:off x="17725128" y="10826566"/>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数据中心</a:t>
            </a:r>
            <a:endParaRPr lang="en-US" sz="3200" b="1" dirty="0">
              <a:solidFill>
                <a:srgbClr val="000000"/>
              </a:solidFill>
            </a:endParaRPr>
          </a:p>
        </p:txBody>
      </p:sp>
      <p:sp>
        <p:nvSpPr>
          <p:cNvPr id="21" name="Rectangle 20"/>
          <p:cNvSpPr/>
          <p:nvPr/>
        </p:nvSpPr>
        <p:spPr bwMode="gray">
          <a:xfrm>
            <a:off x="2549464" y="3754166"/>
            <a:ext cx="3435656" cy="3435656"/>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22" name="TextBox 21"/>
          <p:cNvSpPr txBox="1"/>
          <p:nvPr/>
        </p:nvSpPr>
        <p:spPr bwMode="gray">
          <a:xfrm>
            <a:off x="1412118" y="3863741"/>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监控网</a:t>
            </a:r>
            <a:endParaRPr lang="en-US" sz="3200" b="1" dirty="0">
              <a:solidFill>
                <a:srgbClr val="000000"/>
              </a:solidFill>
            </a:endParaRPr>
          </a:p>
        </p:txBody>
      </p:sp>
      <p:sp>
        <p:nvSpPr>
          <p:cNvPr id="24" name="TextBox 23"/>
          <p:cNvSpPr txBox="1"/>
          <p:nvPr/>
        </p:nvSpPr>
        <p:spPr bwMode="gray">
          <a:xfrm>
            <a:off x="-284224" y="6324453"/>
            <a:ext cx="3126800" cy="707886"/>
          </a:xfrm>
          <a:prstGeom prst="rect">
            <a:avLst/>
          </a:prstGeom>
          <a:noFill/>
          <a:scene3d>
            <a:camera prst="isometricTopUp"/>
            <a:lightRig rig="threePt" dir="t"/>
          </a:scene3d>
        </p:spPr>
        <p:txBody>
          <a:bodyPr wrap="square" rtlCol="0">
            <a:spAutoFit/>
          </a:bodyPr>
          <a:lstStyle/>
          <a:p>
            <a:r>
              <a:rPr lang="zh-CN" altLang="en-US" sz="4000" b="1" dirty="0">
                <a:solidFill>
                  <a:srgbClr val="000000"/>
                </a:solidFill>
                <a:ea typeface="微软雅黑" panose="020B0503020204020204" pitchFamily="34" charset="-122"/>
              </a:rPr>
              <a:t>办公网</a:t>
            </a:r>
            <a:endParaRPr lang="en-US" sz="4000" b="1" dirty="0">
              <a:solidFill>
                <a:srgbClr val="000000"/>
              </a:solidFill>
            </a:endParaRPr>
          </a:p>
        </p:txBody>
      </p:sp>
      <p:sp>
        <p:nvSpPr>
          <p:cNvPr id="25" name="Rectangle 24"/>
          <p:cNvSpPr/>
          <p:nvPr/>
        </p:nvSpPr>
        <p:spPr bwMode="gray">
          <a:xfrm>
            <a:off x="1691054" y="8041256"/>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28" name="Rectangle 27"/>
          <p:cNvSpPr/>
          <p:nvPr/>
        </p:nvSpPr>
        <p:spPr bwMode="gray">
          <a:xfrm>
            <a:off x="3388740" y="900465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29" name="Rectangle 28"/>
          <p:cNvSpPr/>
          <p:nvPr/>
        </p:nvSpPr>
        <p:spPr bwMode="gray">
          <a:xfrm>
            <a:off x="4545910" y="970428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30" name="Rectangle 29"/>
          <p:cNvSpPr/>
          <p:nvPr/>
        </p:nvSpPr>
        <p:spPr bwMode="gray">
          <a:xfrm>
            <a:off x="5707328" y="10403910"/>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31" name="Rectangle 30"/>
          <p:cNvSpPr/>
          <p:nvPr/>
        </p:nvSpPr>
        <p:spPr bwMode="gray">
          <a:xfrm>
            <a:off x="6889866" y="11116494"/>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32" name="Rectangle 31"/>
          <p:cNvSpPr/>
          <p:nvPr/>
        </p:nvSpPr>
        <p:spPr bwMode="gray">
          <a:xfrm>
            <a:off x="8093102" y="11829078"/>
            <a:ext cx="1191024" cy="1191024"/>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35" name="TextBox 34"/>
          <p:cNvSpPr txBox="1"/>
          <p:nvPr/>
        </p:nvSpPr>
        <p:spPr bwMode="gray">
          <a:xfrm>
            <a:off x="1446560" y="8155615"/>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ea typeface="微软雅黑" panose="020B0503020204020204" pitchFamily="34" charset="-122"/>
              </a:rPr>
              <a:t>园区办公网</a:t>
            </a:r>
            <a:endParaRPr lang="en-US" sz="2200" dirty="0"/>
          </a:p>
        </p:txBody>
      </p:sp>
      <p:sp>
        <p:nvSpPr>
          <p:cNvPr id="36" name="TextBox 35"/>
          <p:cNvSpPr txBox="1"/>
          <p:nvPr/>
        </p:nvSpPr>
        <p:spPr bwMode="gray">
          <a:xfrm>
            <a:off x="4213250" y="98553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ea typeface="微软雅黑" panose="020B0503020204020204" pitchFamily="34" charset="-122"/>
              </a:rPr>
              <a:t>热电分公司</a:t>
            </a:r>
            <a:endParaRPr lang="en-US" sz="2200" dirty="0"/>
          </a:p>
        </p:txBody>
      </p:sp>
      <p:pic>
        <p:nvPicPr>
          <p:cNvPr id="27" name="Picture 87" descr="Power_Plant.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7459" y="9626925"/>
            <a:ext cx="985754" cy="979586"/>
          </a:xfrm>
          <a:prstGeom prst="rect">
            <a:avLst/>
          </a:prstGeom>
          <a:noFill/>
          <a:ln>
            <a:noFill/>
          </a:ln>
        </p:spPr>
      </p:pic>
      <p:pic>
        <p:nvPicPr>
          <p:cNvPr id="37" name="Picture 79" descr="Factory.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2222" y="8854935"/>
            <a:ext cx="925020" cy="1073082"/>
          </a:xfrm>
          <a:prstGeom prst="rect">
            <a:avLst/>
          </a:prstGeom>
          <a:noFill/>
          <a:ln>
            <a:noFill/>
          </a:ln>
        </p:spPr>
      </p:pic>
      <p:sp>
        <p:nvSpPr>
          <p:cNvPr id="38" name="TextBox 37"/>
          <p:cNvSpPr txBox="1"/>
          <p:nvPr/>
        </p:nvSpPr>
        <p:spPr bwMode="gray">
          <a:xfrm>
            <a:off x="2677888" y="9142296"/>
            <a:ext cx="523220" cy="1869692"/>
          </a:xfrm>
          <a:prstGeom prst="rect">
            <a:avLst/>
          </a:prstGeom>
          <a:noFill/>
          <a:scene3d>
            <a:camera prst="isometricTopUp"/>
            <a:lightRig rig="threePt" dir="t"/>
          </a:scene3d>
        </p:spPr>
        <p:txBody>
          <a:bodyPr vert="vert" wrap="square" rtlCol="0">
            <a:spAutoFit/>
          </a:bodyPr>
          <a:lstStyle/>
          <a:p>
            <a:r>
              <a:rPr lang="zh-CN" altLang="en-US" sz="2200" dirty="0">
                <a:solidFill>
                  <a:srgbClr val="000000"/>
                </a:solidFill>
                <a:ea typeface="微软雅黑" panose="020B0503020204020204" pitchFamily="34" charset="-122"/>
              </a:rPr>
              <a:t>水泥有限公司</a:t>
            </a:r>
            <a:endParaRPr lang="en-US" sz="2200" dirty="0">
              <a:solidFill>
                <a:srgbClr val="000000"/>
              </a:solidFill>
            </a:endParaRPr>
          </a:p>
        </p:txBody>
      </p:sp>
      <p:pic>
        <p:nvPicPr>
          <p:cNvPr id="39" name="Picture 79" descr="Factory.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0473" y="10210141"/>
            <a:ext cx="948018" cy="1099762"/>
          </a:xfrm>
          <a:prstGeom prst="rect">
            <a:avLst/>
          </a:prstGeom>
          <a:noFill/>
          <a:ln>
            <a:noFill/>
          </a:ln>
        </p:spPr>
      </p:pic>
      <p:sp>
        <p:nvSpPr>
          <p:cNvPr id="40" name="TextBox 39"/>
          <p:cNvSpPr txBox="1"/>
          <p:nvPr/>
        </p:nvSpPr>
        <p:spPr bwMode="gray">
          <a:xfrm>
            <a:off x="5380366" y="10560803"/>
            <a:ext cx="523220"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ea typeface="微软雅黑" panose="020B0503020204020204" pitchFamily="34" charset="-122"/>
              </a:rPr>
              <a:t>化工分公司</a:t>
            </a:r>
            <a:endParaRPr lang="en-US" sz="2200" dirty="0"/>
          </a:p>
        </p:txBody>
      </p:sp>
      <p:pic>
        <p:nvPicPr>
          <p:cNvPr id="41" name="Picture 79" descr="Factory.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1497" y="10895305"/>
            <a:ext cx="948018" cy="1099762"/>
          </a:xfrm>
          <a:prstGeom prst="rect">
            <a:avLst/>
          </a:prstGeom>
          <a:noFill/>
          <a:ln>
            <a:noFill/>
          </a:ln>
        </p:spPr>
      </p:pic>
      <p:sp>
        <p:nvSpPr>
          <p:cNvPr id="42" name="TextBox 41"/>
          <p:cNvSpPr txBox="1"/>
          <p:nvPr/>
        </p:nvSpPr>
        <p:spPr bwMode="gray">
          <a:xfrm>
            <a:off x="6517847" y="11367777"/>
            <a:ext cx="861774" cy="23069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ea typeface="微软雅黑" panose="020B0503020204020204" pitchFamily="34" charset="-122"/>
              </a:rPr>
              <a:t>化工分公司</a:t>
            </a:r>
            <a:endParaRPr lang="en-US" altLang="zh-CN" sz="2200" dirty="0">
              <a:ea typeface="微软雅黑" panose="020B0503020204020204" pitchFamily="34" charset="-122"/>
            </a:endParaRPr>
          </a:p>
          <a:p>
            <a:r>
              <a:rPr lang="en-US" altLang="zh-CN" sz="2200" dirty="0">
                <a:ea typeface="微软雅黑" panose="020B0503020204020204" pitchFamily="34" charset="-122"/>
              </a:rPr>
              <a:t>PVC</a:t>
            </a:r>
            <a:r>
              <a:rPr lang="zh-CN" altLang="en-US" sz="2200" dirty="0">
                <a:ea typeface="微软雅黑" panose="020B0503020204020204" pitchFamily="34" charset="-122"/>
              </a:rPr>
              <a:t>分厂</a:t>
            </a:r>
            <a:endParaRPr lang="en-US" sz="2200" dirty="0"/>
          </a:p>
        </p:txBody>
      </p:sp>
      <p:sp>
        <p:nvSpPr>
          <p:cNvPr id="43" name="TextBox 42"/>
          <p:cNvSpPr txBox="1"/>
          <p:nvPr/>
        </p:nvSpPr>
        <p:spPr bwMode="gray">
          <a:xfrm>
            <a:off x="8092439" y="12221307"/>
            <a:ext cx="523220"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ea typeface="微软雅黑" panose="020B0503020204020204" pitchFamily="34" charset="-122"/>
              </a:rPr>
              <a:t>某化工有限公司</a:t>
            </a:r>
            <a:endParaRPr lang="en-US" sz="2200" dirty="0"/>
          </a:p>
        </p:txBody>
      </p:sp>
      <p:grpSp>
        <p:nvGrpSpPr>
          <p:cNvPr id="65" name="Group 64"/>
          <p:cNvGrpSpPr/>
          <p:nvPr/>
        </p:nvGrpSpPr>
        <p:grpSpPr>
          <a:xfrm>
            <a:off x="6559482" y="9849699"/>
            <a:ext cx="1348064" cy="907366"/>
            <a:chOff x="1867783" y="3439078"/>
            <a:chExt cx="674032" cy="453683"/>
          </a:xfrm>
        </p:grpSpPr>
        <p:cxnSp>
          <p:nvCxnSpPr>
            <p:cNvPr id="66" name="Straight Connector 65"/>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8"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sp>
        <p:nvSpPr>
          <p:cNvPr id="103" name="TextBox 102"/>
          <p:cNvSpPr txBox="1"/>
          <p:nvPr/>
        </p:nvSpPr>
        <p:spPr bwMode="gray">
          <a:xfrm>
            <a:off x="16293234" y="3470740"/>
            <a:ext cx="523220" cy="183524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Cisco 2960</a:t>
            </a:r>
          </a:p>
        </p:txBody>
      </p:sp>
      <p:sp>
        <p:nvSpPr>
          <p:cNvPr id="108" name="TextBox 107"/>
          <p:cNvSpPr txBox="1"/>
          <p:nvPr/>
        </p:nvSpPr>
        <p:spPr bwMode="gray">
          <a:xfrm>
            <a:off x="2053018" y="6617237"/>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en-US" altLang="zh-CN" sz="2100" dirty="0">
                <a:latin typeface="Arial" panose="020B0604020202020204" pitchFamily="34" charset="0"/>
                <a:ea typeface="微软雅黑" panose="020B0503020204020204" pitchFamily="34" charset="-122"/>
                <a:cs typeface="Arial" panose="020B0604020202020204" pitchFamily="34" charset="0"/>
              </a:rPr>
              <a:t>Cisco 2960</a:t>
            </a:r>
            <a:endParaRPr lang="en-US" sz="2100" dirty="0">
              <a:latin typeface="Arial" panose="020B0604020202020204" pitchFamily="34" charset="0"/>
              <a:cs typeface="Arial" panose="020B0604020202020204" pitchFamily="34" charset="0"/>
            </a:endParaRPr>
          </a:p>
        </p:txBody>
      </p:sp>
      <p:pic>
        <p:nvPicPr>
          <p:cNvPr id="26" name="Picture 88"/>
          <p:cNvPicPr>
            <a:picLocks noChangeAspect="1"/>
          </p:cNvPicPr>
          <p:nvPr/>
        </p:nvPicPr>
        <p:blipFill>
          <a:blip r:embed="rId10" cstate="print"/>
          <a:srcRect/>
          <a:stretch>
            <a:fillRect/>
          </a:stretch>
        </p:blipFill>
        <p:spPr bwMode="gray">
          <a:xfrm flipH="1">
            <a:off x="1880044" y="7702703"/>
            <a:ext cx="693220" cy="1191374"/>
          </a:xfrm>
          <a:prstGeom prst="rect">
            <a:avLst/>
          </a:prstGeom>
          <a:effectLst>
            <a:outerShdw blurRad="88900" dist="76200" dir="5400000" sx="94000" sy="94000" algn="t" rotWithShape="0">
              <a:prstClr val="black">
                <a:alpha val="40000"/>
              </a:prstClr>
            </a:outerShdw>
          </a:effectLst>
        </p:spPr>
      </p:pic>
      <p:sp>
        <p:nvSpPr>
          <p:cNvPr id="112" name="TextBox 111"/>
          <p:cNvSpPr txBox="1"/>
          <p:nvPr/>
        </p:nvSpPr>
        <p:spPr bwMode="gray">
          <a:xfrm>
            <a:off x="15359237" y="4186383"/>
            <a:ext cx="861774" cy="1369550"/>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七层防火墙</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17" name="Straight Connector 116"/>
          <p:cNvCxnSpPr/>
          <p:nvPr/>
        </p:nvCxnSpPr>
        <p:spPr>
          <a:xfrm flipH="1">
            <a:off x="12637222" y="3863741"/>
            <a:ext cx="2858888" cy="15916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14220893" y="3733889"/>
            <a:ext cx="1275218" cy="842774"/>
            <a:chOff x="7408392" y="1767163"/>
            <a:chExt cx="637609" cy="421387"/>
          </a:xfrm>
        </p:grpSpPr>
        <p:pic>
          <p:nvPicPr>
            <p:cNvPr id="110" name="Picture 2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8392" y="1767163"/>
              <a:ext cx="637609" cy="421387"/>
            </a:xfrm>
            <a:prstGeom prst="rect">
              <a:avLst/>
            </a:prstGeom>
            <a:noFill/>
            <a:ln>
              <a:noFill/>
            </a:ln>
          </p:spPr>
        </p:pic>
        <p:pic>
          <p:nvPicPr>
            <p:cNvPr id="111" name="Picture 9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auto">
            <a:xfrm>
              <a:off x="7600081" y="1824417"/>
              <a:ext cx="302991" cy="251004"/>
            </a:xfrm>
            <a:prstGeom prst="rect">
              <a:avLst/>
            </a:prstGeom>
            <a:noFill/>
            <a:ln>
              <a:noFill/>
            </a:ln>
            <a:scene3d>
              <a:camera prst="isometricTopUp"/>
              <a:lightRig rig="threePt" dir="t"/>
            </a:scene3d>
          </p:spPr>
        </p:pic>
      </p:grpSp>
      <p:grpSp>
        <p:nvGrpSpPr>
          <p:cNvPr id="119" name="Group 118"/>
          <p:cNvGrpSpPr/>
          <p:nvPr/>
        </p:nvGrpSpPr>
        <p:grpSpPr>
          <a:xfrm>
            <a:off x="13127828" y="4349412"/>
            <a:ext cx="1379996" cy="912020"/>
            <a:chOff x="6861860" y="2074925"/>
            <a:chExt cx="689998" cy="456010"/>
          </a:xfrm>
        </p:grpSpPr>
        <p:pic>
          <p:nvPicPr>
            <p:cNvPr id="113" name="Picture 24"/>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61860" y="2074925"/>
              <a:ext cx="689998" cy="456010"/>
            </a:xfrm>
            <a:prstGeom prst="rect">
              <a:avLst/>
            </a:prstGeom>
            <a:noFill/>
            <a:ln>
              <a:noFill/>
            </a:ln>
          </p:spPr>
        </p:pic>
        <p:pic>
          <p:nvPicPr>
            <p:cNvPr id="114" name="Picture 9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15740" y="2173440"/>
              <a:ext cx="291053" cy="239142"/>
            </a:xfrm>
            <a:prstGeom prst="rect">
              <a:avLst/>
            </a:prstGeom>
            <a:noFill/>
            <a:ln>
              <a:noFill/>
            </a:ln>
            <a:scene3d>
              <a:camera prst="isometricTopUp"/>
              <a:lightRig rig="threePt" dir="t"/>
            </a:scene3d>
          </p:spPr>
        </p:pic>
      </p:grpSp>
      <p:sp>
        <p:nvSpPr>
          <p:cNvPr id="123" name="TextBox 122"/>
          <p:cNvSpPr txBox="1"/>
          <p:nvPr/>
        </p:nvSpPr>
        <p:spPr bwMode="gray">
          <a:xfrm>
            <a:off x="10024416" y="1549266"/>
            <a:ext cx="3126800" cy="415498"/>
          </a:xfrm>
          <a:prstGeom prst="rect">
            <a:avLst/>
          </a:prstGeom>
          <a:noFill/>
          <a:scene3d>
            <a:camera prst="isometricTopUp"/>
            <a:lightRig rig="threePt" dir="t"/>
          </a:scene3d>
        </p:spPr>
        <p:txBody>
          <a:bodyPr wrap="square" rtlCol="0">
            <a:spAutoFit/>
          </a:bodyPr>
          <a:lstStyle/>
          <a:p>
            <a:r>
              <a:rPr lang="en-US" altLang="zh-CN" sz="2100" b="1" dirty="0">
                <a:solidFill>
                  <a:srgbClr val="000000"/>
                </a:solidFill>
                <a:ea typeface="微软雅黑" panose="020B0503020204020204" pitchFamily="34" charset="-122"/>
              </a:rPr>
              <a:t>Cisco 4948</a:t>
            </a:r>
            <a:endParaRPr lang="en-US" sz="2100" b="1" dirty="0">
              <a:solidFill>
                <a:srgbClr val="000000"/>
              </a:solidFill>
            </a:endParaRPr>
          </a:p>
        </p:txBody>
      </p:sp>
      <p:grpSp>
        <p:nvGrpSpPr>
          <p:cNvPr id="135" name="Group 134"/>
          <p:cNvGrpSpPr/>
          <p:nvPr/>
        </p:nvGrpSpPr>
        <p:grpSpPr>
          <a:xfrm>
            <a:off x="10044454" y="380818"/>
            <a:ext cx="1408592" cy="1523204"/>
            <a:chOff x="4939104" y="265099"/>
            <a:chExt cx="704296" cy="761602"/>
          </a:xfrm>
        </p:grpSpPr>
        <p:sp>
          <p:nvSpPr>
            <p:cNvPr id="126" name="Rectangle 125"/>
            <p:cNvSpPr/>
            <p:nvPr/>
          </p:nvSpPr>
          <p:spPr bwMode="gray">
            <a:xfrm>
              <a:off x="4939104" y="322405"/>
              <a:ext cx="704296" cy="704296"/>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pic>
          <p:nvPicPr>
            <p:cNvPr id="125" name="Picture 71" descr="University.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4981734" y="265099"/>
              <a:ext cx="640748" cy="608679"/>
            </a:xfrm>
            <a:prstGeom prst="rect">
              <a:avLst/>
            </a:prstGeom>
            <a:noFill/>
            <a:ln>
              <a:noFill/>
            </a:ln>
          </p:spPr>
        </p:pic>
      </p:grpSp>
      <p:cxnSp>
        <p:nvCxnSpPr>
          <p:cNvPr id="129" name="Straight Connector 128"/>
          <p:cNvCxnSpPr/>
          <p:nvPr/>
        </p:nvCxnSpPr>
        <p:spPr>
          <a:xfrm flipH="1" flipV="1">
            <a:off x="11565280" y="1355349"/>
            <a:ext cx="3810336" cy="21795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2"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9090" y="1199994"/>
            <a:ext cx="1042924" cy="746404"/>
          </a:xfrm>
          <a:prstGeom prst="rect">
            <a:avLst/>
          </a:prstGeom>
          <a:noFill/>
          <a:ln>
            <a:noFill/>
          </a:ln>
        </p:spPr>
      </p:pic>
      <p:cxnSp>
        <p:nvCxnSpPr>
          <p:cNvPr id="79" name="Straight Connector 78"/>
          <p:cNvCxnSpPr/>
          <p:nvPr/>
        </p:nvCxnSpPr>
        <p:spPr>
          <a:xfrm flipV="1">
            <a:off x="15967531" y="3002525"/>
            <a:ext cx="1039546" cy="5494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bwMode="gray">
          <a:xfrm>
            <a:off x="20525954" y="921100"/>
            <a:ext cx="4017412" cy="373927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211" name="Rectangle 210"/>
          <p:cNvSpPr/>
          <p:nvPr/>
        </p:nvSpPr>
        <p:spPr bwMode="gray">
          <a:xfrm>
            <a:off x="21647478" y="1457464"/>
            <a:ext cx="2135700" cy="2135700"/>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pic>
        <p:nvPicPr>
          <p:cNvPr id="212" name="Picture 88"/>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H="1">
            <a:off x="22481537" y="1258183"/>
            <a:ext cx="977646" cy="1680634"/>
          </a:xfrm>
          <a:prstGeom prst="rect">
            <a:avLst/>
          </a:prstGeom>
          <a:noFill/>
          <a:ln>
            <a:noFill/>
          </a:ln>
        </p:spPr>
      </p:pic>
      <p:pic>
        <p:nvPicPr>
          <p:cNvPr id="210" name="Picture 86"/>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647705" y="1428516"/>
            <a:ext cx="1269670" cy="1672168"/>
          </a:xfrm>
          <a:prstGeom prst="rect">
            <a:avLst/>
          </a:prstGeom>
          <a:noFill/>
          <a:ln>
            <a:noFill/>
          </a:ln>
        </p:spPr>
      </p:pic>
      <p:sp>
        <p:nvSpPr>
          <p:cNvPr id="214" name="TextBox 213"/>
          <p:cNvSpPr txBox="1"/>
          <p:nvPr/>
        </p:nvSpPr>
        <p:spPr bwMode="gray">
          <a:xfrm>
            <a:off x="19319158" y="1397024"/>
            <a:ext cx="3573476"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某集团广域网</a:t>
            </a:r>
            <a:endParaRPr lang="en-US" sz="3200" b="1" dirty="0">
              <a:solidFill>
                <a:srgbClr val="000000"/>
              </a:solidFill>
            </a:endParaRPr>
          </a:p>
        </p:txBody>
      </p:sp>
      <p:cxnSp>
        <p:nvCxnSpPr>
          <p:cNvPr id="132" name="Straight Connector 131"/>
          <p:cNvCxnSpPr/>
          <p:nvPr/>
        </p:nvCxnSpPr>
        <p:spPr>
          <a:xfrm flipH="1">
            <a:off x="3901710" y="5159882"/>
            <a:ext cx="468588" cy="251004"/>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19"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0655" y="4516733"/>
            <a:ext cx="1175202" cy="841074"/>
          </a:xfrm>
          <a:prstGeom prst="rect">
            <a:avLst/>
          </a:prstGeom>
          <a:noFill/>
          <a:ln>
            <a:noFill/>
          </a:ln>
        </p:spPr>
      </p:pic>
      <p:cxnSp>
        <p:nvCxnSpPr>
          <p:cNvPr id="134" name="Straight Connector 133"/>
          <p:cNvCxnSpPr/>
          <p:nvPr/>
        </p:nvCxnSpPr>
        <p:spPr>
          <a:xfrm flipH="1">
            <a:off x="3682998" y="5123166"/>
            <a:ext cx="1768524" cy="1072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flipV="1">
            <a:off x="5131429" y="5312311"/>
            <a:ext cx="154706" cy="1251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4734667" y="5246133"/>
            <a:ext cx="214194" cy="1749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3813973" y="5815715"/>
            <a:ext cx="214194" cy="1749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20"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5203" y="5182355"/>
            <a:ext cx="1175202" cy="841074"/>
          </a:xfrm>
          <a:prstGeom prst="rect">
            <a:avLst/>
          </a:prstGeom>
          <a:noFill/>
          <a:ln>
            <a:noFill/>
          </a:ln>
        </p:spPr>
      </p:pic>
      <p:grpSp>
        <p:nvGrpSpPr>
          <p:cNvPr id="234" name="Group 233"/>
          <p:cNvGrpSpPr/>
          <p:nvPr/>
        </p:nvGrpSpPr>
        <p:grpSpPr>
          <a:xfrm>
            <a:off x="2459597" y="4757463"/>
            <a:ext cx="701586" cy="740486"/>
            <a:chOff x="3764015" y="283106"/>
            <a:chExt cx="6022464" cy="6356389"/>
          </a:xfrm>
        </p:grpSpPr>
        <p:pic>
          <p:nvPicPr>
            <p:cNvPr id="231" name="Picture 193"/>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33" name="Rounded Rectangle 232"/>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grpSp>
        <p:nvGrpSpPr>
          <p:cNvPr id="235" name="Group 234"/>
          <p:cNvGrpSpPr/>
          <p:nvPr/>
        </p:nvGrpSpPr>
        <p:grpSpPr>
          <a:xfrm>
            <a:off x="3126343" y="4444523"/>
            <a:ext cx="701586" cy="740486"/>
            <a:chOff x="3764015" y="283106"/>
            <a:chExt cx="6022464" cy="6356389"/>
          </a:xfrm>
        </p:grpSpPr>
        <p:pic>
          <p:nvPicPr>
            <p:cNvPr id="236" name="Picture 193"/>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37" name="Rounded Rectangle 236"/>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grpSp>
        <p:nvGrpSpPr>
          <p:cNvPr id="238" name="Group 237"/>
          <p:cNvGrpSpPr/>
          <p:nvPr/>
        </p:nvGrpSpPr>
        <p:grpSpPr>
          <a:xfrm>
            <a:off x="3719449" y="4076299"/>
            <a:ext cx="701586" cy="740486"/>
            <a:chOff x="3764015" y="283106"/>
            <a:chExt cx="6022464" cy="6356389"/>
          </a:xfrm>
        </p:grpSpPr>
        <p:pic>
          <p:nvPicPr>
            <p:cNvPr id="239" name="Picture 193"/>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64015" y="283106"/>
              <a:ext cx="6022464" cy="6356389"/>
            </a:xfrm>
            <a:prstGeom prst="rect">
              <a:avLst/>
            </a:prstGeom>
            <a:noFill/>
            <a:ln>
              <a:noFill/>
            </a:ln>
          </p:spPr>
        </p:pic>
        <p:sp>
          <p:nvSpPr>
            <p:cNvPr id="240" name="Rounded Rectangle 239"/>
            <p:cNvSpPr/>
            <p:nvPr/>
          </p:nvSpPr>
          <p:spPr>
            <a:xfrm rot="1589651">
              <a:off x="5089494" y="2105133"/>
              <a:ext cx="2818066" cy="1822485"/>
            </a:xfrm>
            <a:prstGeom prst="round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cxnSp>
        <p:nvCxnSpPr>
          <p:cNvPr id="241" name="Straight Connector 240"/>
          <p:cNvCxnSpPr/>
          <p:nvPr/>
        </p:nvCxnSpPr>
        <p:spPr>
          <a:xfrm>
            <a:off x="6199322" y="5770370"/>
            <a:ext cx="1532376" cy="8286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bwMode="gray">
          <a:xfrm>
            <a:off x="2590598" y="6211365"/>
            <a:ext cx="507831" cy="208255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en-US" altLang="zh-CN" sz="2100" dirty="0">
                <a:latin typeface="Arial" panose="020B0604020202020204" pitchFamily="34" charset="0"/>
                <a:ea typeface="微软雅黑" panose="020B0503020204020204" pitchFamily="34" charset="-122"/>
                <a:cs typeface="Arial" panose="020B0604020202020204" pitchFamily="34" charset="0"/>
              </a:rPr>
              <a:t>Cisco 4948</a:t>
            </a:r>
            <a:endParaRPr lang="en-US" sz="2100" dirty="0">
              <a:latin typeface="Arial" panose="020B0604020202020204" pitchFamily="34" charset="0"/>
              <a:cs typeface="Arial" panose="020B0604020202020204" pitchFamily="34" charset="0"/>
            </a:endParaRPr>
          </a:p>
        </p:txBody>
      </p:sp>
      <p:grpSp>
        <p:nvGrpSpPr>
          <p:cNvPr id="52" name="Group 51"/>
          <p:cNvGrpSpPr/>
          <p:nvPr/>
        </p:nvGrpSpPr>
        <p:grpSpPr>
          <a:xfrm>
            <a:off x="2374450" y="7373615"/>
            <a:ext cx="1348064" cy="907366"/>
            <a:chOff x="1867783" y="3439078"/>
            <a:chExt cx="674032" cy="453683"/>
          </a:xfrm>
        </p:grpSpPr>
        <p:cxnSp>
          <p:nvCxnSpPr>
            <p:cNvPr id="51" name="Straight Connector 50"/>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4"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4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cxnSp>
        <p:nvCxnSpPr>
          <p:cNvPr id="244" name="Straight Connector 243"/>
          <p:cNvCxnSpPr/>
          <p:nvPr/>
        </p:nvCxnSpPr>
        <p:spPr>
          <a:xfrm flipH="1">
            <a:off x="6676979" y="7836447"/>
            <a:ext cx="2649770" cy="15616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3919049" y="7526193"/>
            <a:ext cx="4996882" cy="1242098"/>
            <a:chOff x="1942599" y="3730167"/>
            <a:chExt cx="2426466" cy="603158"/>
          </a:xfrm>
        </p:grpSpPr>
        <p:cxnSp>
          <p:nvCxnSpPr>
            <p:cNvPr id="242" name="Straight Connector 241"/>
            <p:cNvCxnSpPr/>
            <p:nvPr/>
          </p:nvCxnSpPr>
          <p:spPr>
            <a:xfrm flipH="1">
              <a:off x="3316629" y="3730167"/>
              <a:ext cx="1052436" cy="6024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2244733" y="3758560"/>
              <a:ext cx="1070345" cy="574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942599" y="375747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5135862" y="7695032"/>
            <a:ext cx="3942468" cy="1290944"/>
            <a:chOff x="2529431" y="3818641"/>
            <a:chExt cx="1971234" cy="645472"/>
          </a:xfrm>
        </p:grpSpPr>
        <p:cxnSp>
          <p:nvCxnSpPr>
            <p:cNvPr id="243" name="Straight Connector 242"/>
            <p:cNvCxnSpPr/>
            <p:nvPr/>
          </p:nvCxnSpPr>
          <p:spPr>
            <a:xfrm flipH="1">
              <a:off x="3373134" y="3818641"/>
              <a:ext cx="1127531" cy="6454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flipV="1">
              <a:off x="2827191" y="4173761"/>
              <a:ext cx="547643" cy="2903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2529431" y="4175533"/>
              <a:ext cx="301824" cy="1954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980236" y="7714889"/>
            <a:ext cx="1348064" cy="907366"/>
            <a:chOff x="1867783" y="3439078"/>
            <a:chExt cx="674032" cy="453683"/>
          </a:xfrm>
        </p:grpSpPr>
        <p:cxnSp>
          <p:nvCxnSpPr>
            <p:cNvPr id="54" name="Straight Connector 53"/>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56"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grpSp>
        <p:nvGrpSpPr>
          <p:cNvPr id="57" name="Group 56"/>
          <p:cNvGrpSpPr/>
          <p:nvPr/>
        </p:nvGrpSpPr>
        <p:grpSpPr>
          <a:xfrm>
            <a:off x="4074458" y="8611457"/>
            <a:ext cx="1348064" cy="907366"/>
            <a:chOff x="1867783" y="3439078"/>
            <a:chExt cx="674032" cy="453683"/>
          </a:xfrm>
        </p:grpSpPr>
        <p:cxnSp>
          <p:nvCxnSpPr>
            <p:cNvPr id="58" name="Straight Connector 57"/>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9"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0"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12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53921" y="3277319"/>
            <a:ext cx="1124238" cy="804602"/>
          </a:xfrm>
          <a:prstGeom prst="rect">
            <a:avLst/>
          </a:prstGeom>
          <a:noFill/>
          <a:ln>
            <a:noFill/>
          </a:ln>
        </p:spPr>
      </p:pic>
      <p:grpSp>
        <p:nvGrpSpPr>
          <p:cNvPr id="61" name="Group 60"/>
          <p:cNvGrpSpPr/>
          <p:nvPr/>
        </p:nvGrpSpPr>
        <p:grpSpPr>
          <a:xfrm>
            <a:off x="5608196" y="9241479"/>
            <a:ext cx="1348064" cy="907366"/>
            <a:chOff x="1867783" y="3439078"/>
            <a:chExt cx="674032" cy="453683"/>
          </a:xfrm>
        </p:grpSpPr>
        <p:cxnSp>
          <p:nvCxnSpPr>
            <p:cNvPr id="62" name="Straight Connector 61"/>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3"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64"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262"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399343" y="119775"/>
            <a:ext cx="513410" cy="684726"/>
          </a:xfrm>
          <a:prstGeom prst="rect">
            <a:avLst/>
          </a:prstGeom>
          <a:noFill/>
          <a:ln>
            <a:noFill/>
          </a:ln>
        </p:spPr>
      </p:pic>
      <p:pic>
        <p:nvPicPr>
          <p:cNvPr id="263" name="Picture 108"/>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565351" y="373153"/>
            <a:ext cx="602406" cy="643134"/>
          </a:xfrm>
          <a:prstGeom prst="rect">
            <a:avLst/>
          </a:prstGeom>
          <a:noFill/>
          <a:ln>
            <a:noFill/>
          </a:ln>
        </p:spPr>
      </p:pic>
      <p:sp>
        <p:nvSpPr>
          <p:cNvPr id="91" name="TextBox 90"/>
          <p:cNvSpPr txBox="1"/>
          <p:nvPr/>
        </p:nvSpPr>
        <p:spPr>
          <a:xfrm>
            <a:off x="17832746" y="755818"/>
            <a:ext cx="2421176" cy="584775"/>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r>
              <a:rPr lang="zh-CN" altLang="en-US" sz="3200" dirty="0">
                <a:ea typeface="微软雅黑" panose="020B0503020204020204" pitchFamily="34" charset="-122"/>
              </a:rPr>
              <a:t>移动用户</a:t>
            </a:r>
          </a:p>
        </p:txBody>
      </p:sp>
      <p:sp>
        <p:nvSpPr>
          <p:cNvPr id="94" name="Lightning Bolt 93"/>
          <p:cNvSpPr/>
          <p:nvPr/>
        </p:nvSpPr>
        <p:spPr>
          <a:xfrm flipV="1">
            <a:off x="17098988" y="921099"/>
            <a:ext cx="641792" cy="11498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16" name="TextBox 15"/>
          <p:cNvSpPr txBox="1"/>
          <p:nvPr/>
        </p:nvSpPr>
        <p:spPr bwMode="gray">
          <a:xfrm>
            <a:off x="15083636" y="4867776"/>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互联网边界</a:t>
            </a:r>
            <a:endParaRPr lang="en-US" sz="3200" b="1" dirty="0">
              <a:solidFill>
                <a:srgbClr val="000000"/>
              </a:solidFill>
            </a:endParaRPr>
          </a:p>
        </p:txBody>
      </p:sp>
      <p:sp>
        <p:nvSpPr>
          <p:cNvPr id="17" name="TextBox 16"/>
          <p:cNvSpPr txBox="1"/>
          <p:nvPr/>
        </p:nvSpPr>
        <p:spPr bwMode="gray">
          <a:xfrm>
            <a:off x="11088416" y="8141950"/>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网络核心网区</a:t>
            </a:r>
            <a:endParaRPr lang="en-US" sz="3200" b="1" dirty="0">
              <a:solidFill>
                <a:srgbClr val="000000"/>
              </a:solidFill>
            </a:endParaRPr>
          </a:p>
        </p:txBody>
      </p:sp>
      <p:sp>
        <p:nvSpPr>
          <p:cNvPr id="19" name="Rectangle 18"/>
          <p:cNvSpPr/>
          <p:nvPr/>
        </p:nvSpPr>
        <p:spPr bwMode="gray">
          <a:xfrm>
            <a:off x="13732401" y="7189807"/>
            <a:ext cx="5596282" cy="5596282"/>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pic>
        <p:nvPicPr>
          <p:cNvPr id="73" name="Picture 79" descr="Factory.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9863" y="11720677"/>
            <a:ext cx="948018" cy="1099762"/>
          </a:xfrm>
          <a:prstGeom prst="rect">
            <a:avLst/>
          </a:prstGeom>
          <a:noFill/>
          <a:ln>
            <a:noFill/>
          </a:ln>
        </p:spPr>
      </p:pic>
      <p:sp>
        <p:nvSpPr>
          <p:cNvPr id="93" name="Rectangle 92"/>
          <p:cNvSpPr/>
          <p:nvPr/>
        </p:nvSpPr>
        <p:spPr bwMode="gray">
          <a:xfrm>
            <a:off x="16666667" y="9531551"/>
            <a:ext cx="1561998" cy="1561998"/>
          </a:xfrm>
          <a:prstGeom prst="rect">
            <a:avLst/>
          </a:prstGeom>
          <a:solidFill>
            <a:srgbClr val="C0000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cxnSp>
        <p:nvCxnSpPr>
          <p:cNvPr id="106" name="Straight Connector 105"/>
          <p:cNvCxnSpPr/>
          <p:nvPr/>
        </p:nvCxnSpPr>
        <p:spPr>
          <a:xfrm>
            <a:off x="16050913" y="9618798"/>
            <a:ext cx="227922" cy="86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bwMode="gray">
          <a:xfrm>
            <a:off x="13850340" y="9469468"/>
            <a:ext cx="3126800" cy="415498"/>
          </a:xfrm>
          <a:prstGeom prst="rect">
            <a:avLst/>
          </a:prstGeom>
          <a:noFill/>
          <a:scene3d>
            <a:camera prst="isometricTopUp"/>
            <a:lightRig rig="threePt" dir="t"/>
          </a:scene3d>
        </p:spPr>
        <p:txBody>
          <a:bodyPr wrap="square" rtlCol="0">
            <a:spAutoFit/>
          </a:bodyPr>
          <a:lstStyle/>
          <a:p>
            <a:r>
              <a:rPr lang="en-US" altLang="zh-CN" sz="2100" b="1" dirty="0">
                <a:solidFill>
                  <a:srgbClr val="000000"/>
                </a:solidFill>
                <a:ea typeface="微软雅黑" panose="020B0503020204020204" pitchFamily="34" charset="-122"/>
              </a:rPr>
              <a:t>Cisco 4948</a:t>
            </a:r>
            <a:endParaRPr lang="en-US" sz="2100" b="1" dirty="0">
              <a:solidFill>
                <a:srgbClr val="000000"/>
              </a:solidFill>
            </a:endParaRPr>
          </a:p>
        </p:txBody>
      </p:sp>
      <p:sp>
        <p:nvSpPr>
          <p:cNvPr id="115" name="TextBox 114"/>
          <p:cNvSpPr txBox="1"/>
          <p:nvPr/>
        </p:nvSpPr>
        <p:spPr bwMode="gray">
          <a:xfrm>
            <a:off x="14513843" y="4778231"/>
            <a:ext cx="861774" cy="124606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上网行为管理</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72" name="Straight Connector 171"/>
          <p:cNvCxnSpPr/>
          <p:nvPr/>
        </p:nvCxnSpPr>
        <p:spPr>
          <a:xfrm>
            <a:off x="13104634" y="7719941"/>
            <a:ext cx="2498704" cy="15404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bwMode="gray">
          <a:xfrm>
            <a:off x="14393718" y="9876116"/>
            <a:ext cx="3126800" cy="415498"/>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ea typeface="微软雅黑" panose="020B0503020204020204" pitchFamily="34" charset="-122"/>
              </a:rPr>
              <a:t>服务器</a:t>
            </a:r>
            <a:r>
              <a:rPr lang="en-US" altLang="zh-CN" sz="2100" dirty="0">
                <a:solidFill>
                  <a:srgbClr val="000000"/>
                </a:solidFill>
                <a:ea typeface="微软雅黑" panose="020B0503020204020204" pitchFamily="34" charset="-122"/>
              </a:rPr>
              <a:t>/</a:t>
            </a:r>
            <a:r>
              <a:rPr lang="zh-CN" altLang="en-US" sz="2100" dirty="0">
                <a:solidFill>
                  <a:srgbClr val="000000"/>
                </a:solidFill>
                <a:ea typeface="微软雅黑" panose="020B0503020204020204" pitchFamily="34" charset="-122"/>
              </a:rPr>
              <a:t>存储</a:t>
            </a:r>
            <a:endParaRPr lang="en-US" sz="2100" dirty="0">
              <a:solidFill>
                <a:srgbClr val="000000"/>
              </a:solidFill>
            </a:endParaRPr>
          </a:p>
        </p:txBody>
      </p:sp>
      <p:pic>
        <p:nvPicPr>
          <p:cNvPr id="98" name="Picture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53205" y="9034999"/>
            <a:ext cx="1175202" cy="841074"/>
          </a:xfrm>
          <a:prstGeom prst="rect">
            <a:avLst/>
          </a:prstGeom>
          <a:noFill/>
          <a:ln>
            <a:noFill/>
          </a:ln>
        </p:spPr>
      </p:pic>
      <p:cxnSp>
        <p:nvCxnSpPr>
          <p:cNvPr id="4" name="Straight Connector 3"/>
          <p:cNvCxnSpPr/>
          <p:nvPr/>
        </p:nvCxnSpPr>
        <p:spPr>
          <a:xfrm flipV="1">
            <a:off x="16106256" y="8670614"/>
            <a:ext cx="865068" cy="4853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5" name="Picture 22" descr="Generic_Server_Rack.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6361026" y="8680218"/>
            <a:ext cx="738480" cy="1455524"/>
          </a:xfrm>
          <a:prstGeom prst="rect">
            <a:avLst/>
          </a:prstGeom>
          <a:noFill/>
          <a:ln>
            <a:noFill/>
          </a:ln>
        </p:spPr>
      </p:pic>
      <p:grpSp>
        <p:nvGrpSpPr>
          <p:cNvPr id="12" name="Group 11"/>
          <p:cNvGrpSpPr/>
          <p:nvPr/>
        </p:nvGrpSpPr>
        <p:grpSpPr>
          <a:xfrm>
            <a:off x="16754335" y="8148221"/>
            <a:ext cx="986446" cy="657802"/>
            <a:chOff x="8377167" y="4074110"/>
            <a:chExt cx="493223" cy="328901"/>
          </a:xfrm>
        </p:grpSpPr>
        <p:pic>
          <p:nvPicPr>
            <p:cNvPr id="151"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8377167" y="4074110"/>
              <a:ext cx="493223" cy="328901"/>
            </a:xfrm>
            <a:prstGeom prst="rect">
              <a:avLst/>
            </a:prstGeom>
            <a:noFill/>
            <a:ln>
              <a:noFill/>
            </a:ln>
          </p:spPr>
        </p:pic>
        <p:pic>
          <p:nvPicPr>
            <p:cNvPr id="156" name="Picture 41"/>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503538" y="4098459"/>
              <a:ext cx="198055" cy="265724"/>
            </a:xfrm>
            <a:prstGeom prst="rect">
              <a:avLst/>
            </a:prstGeom>
            <a:noFill/>
            <a:ln>
              <a:noFill/>
            </a:ln>
            <a:scene3d>
              <a:camera prst="isometricTopUp"/>
              <a:lightRig rig="threePt" dir="t"/>
            </a:scene3d>
          </p:spPr>
        </p:pic>
      </p:grpSp>
      <p:sp>
        <p:nvSpPr>
          <p:cNvPr id="158" name="TextBox 157"/>
          <p:cNvSpPr txBox="1"/>
          <p:nvPr/>
        </p:nvSpPr>
        <p:spPr bwMode="gray">
          <a:xfrm>
            <a:off x="17178728" y="8373680"/>
            <a:ext cx="1360476" cy="738664"/>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ea typeface="微软雅黑" panose="020B0503020204020204" pitchFamily="34" charset="-122"/>
              </a:rPr>
              <a:t>数据库审计</a:t>
            </a:r>
            <a:endParaRPr lang="en-US" sz="2100" dirty="0">
              <a:solidFill>
                <a:srgbClr val="000000"/>
              </a:solidFill>
            </a:endParaRPr>
          </a:p>
        </p:txBody>
      </p:sp>
      <p:grpSp>
        <p:nvGrpSpPr>
          <p:cNvPr id="293" name="Group 292"/>
          <p:cNvGrpSpPr/>
          <p:nvPr/>
        </p:nvGrpSpPr>
        <p:grpSpPr>
          <a:xfrm>
            <a:off x="7325144" y="7963395"/>
            <a:ext cx="2260080" cy="1996750"/>
            <a:chOff x="3662572" y="3981697"/>
            <a:chExt cx="1130040" cy="998375"/>
          </a:xfrm>
        </p:grpSpPr>
        <p:cxnSp>
          <p:nvCxnSpPr>
            <p:cNvPr id="245" name="Straight Connector 244"/>
            <p:cNvCxnSpPr/>
            <p:nvPr/>
          </p:nvCxnSpPr>
          <p:spPr>
            <a:xfrm flipH="1">
              <a:off x="3807299" y="4832830"/>
              <a:ext cx="254093" cy="147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3662572" y="3981697"/>
              <a:ext cx="1130040" cy="6469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flipV="1">
              <a:off x="3668976" y="4630378"/>
              <a:ext cx="385535" cy="20440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7742928" y="8115579"/>
            <a:ext cx="2117240" cy="2588254"/>
            <a:chOff x="3871464" y="4057789"/>
            <a:chExt cx="1058620" cy="1294127"/>
          </a:xfrm>
        </p:grpSpPr>
        <p:cxnSp>
          <p:nvCxnSpPr>
            <p:cNvPr id="247" name="Straight Connector 246"/>
            <p:cNvCxnSpPr/>
            <p:nvPr/>
          </p:nvCxnSpPr>
          <p:spPr>
            <a:xfrm flipH="1">
              <a:off x="3887495" y="4057789"/>
              <a:ext cx="1042589" cy="5968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3871464" y="4655625"/>
              <a:ext cx="943910" cy="5004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4476616" y="5156259"/>
              <a:ext cx="337639" cy="1956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8217751" y="8255834"/>
            <a:ext cx="2829710" cy="3144840"/>
            <a:chOff x="4108875" y="4127917"/>
            <a:chExt cx="1414855" cy="1572420"/>
          </a:xfrm>
        </p:grpSpPr>
        <p:cxnSp>
          <p:nvCxnSpPr>
            <p:cNvPr id="294" name="Straight Connector 293"/>
            <p:cNvCxnSpPr/>
            <p:nvPr/>
          </p:nvCxnSpPr>
          <p:spPr>
            <a:xfrm flipH="1">
              <a:off x="4110805" y="4127917"/>
              <a:ext cx="963799" cy="5517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flipV="1">
              <a:off x="4108875" y="4688203"/>
              <a:ext cx="1407889" cy="7464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5063835" y="5433834"/>
              <a:ext cx="459895" cy="2665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7856160" y="10547703"/>
            <a:ext cx="1348064" cy="907366"/>
            <a:chOff x="1867783" y="3439078"/>
            <a:chExt cx="674032" cy="453683"/>
          </a:xfrm>
        </p:grpSpPr>
        <p:cxnSp>
          <p:nvCxnSpPr>
            <p:cNvPr id="70" name="Straight Connector 69"/>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1"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72"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grpSp>
        <p:nvGrpSpPr>
          <p:cNvPr id="74" name="Group 73"/>
          <p:cNvGrpSpPr/>
          <p:nvPr/>
        </p:nvGrpSpPr>
        <p:grpSpPr>
          <a:xfrm>
            <a:off x="9034898" y="11271527"/>
            <a:ext cx="1348064" cy="907366"/>
            <a:chOff x="1867783" y="3439078"/>
            <a:chExt cx="674032" cy="453683"/>
          </a:xfrm>
        </p:grpSpPr>
        <p:cxnSp>
          <p:nvCxnSpPr>
            <p:cNvPr id="75" name="Straight Connector 74"/>
            <p:cNvCxnSpPr/>
            <p:nvPr/>
          </p:nvCxnSpPr>
          <p:spPr>
            <a:xfrm flipV="1">
              <a:off x="1867783" y="3503652"/>
              <a:ext cx="566816" cy="36816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6"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2170" y="3439078"/>
              <a:ext cx="389645" cy="278864"/>
            </a:xfrm>
            <a:prstGeom prst="rect">
              <a:avLst/>
            </a:prstGeom>
            <a:noFill/>
            <a:ln>
              <a:noFill/>
            </a:ln>
          </p:spPr>
        </p:pic>
        <p:pic>
          <p:nvPicPr>
            <p:cNvPr id="7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1571" y="3638408"/>
              <a:ext cx="355397" cy="254353"/>
            </a:xfrm>
            <a:prstGeom prst="rect">
              <a:avLst/>
            </a:prstGeom>
            <a:noFill/>
            <a:ln>
              <a:noFill/>
            </a:ln>
          </p:spPr>
        </p:pic>
      </p:grpSp>
      <p:pic>
        <p:nvPicPr>
          <p:cNvPr id="96" name="Picture 104"/>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703229" y="9118762"/>
            <a:ext cx="1707706" cy="1496484"/>
          </a:xfrm>
          <a:prstGeom prst="rect">
            <a:avLst/>
          </a:prstGeom>
          <a:noFill/>
          <a:ln>
            <a:noFill/>
          </a:ln>
        </p:spPr>
      </p:pic>
      <p:pic>
        <p:nvPicPr>
          <p:cNvPr id="99" name="Picture 47"/>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133104" y="9704886"/>
            <a:ext cx="455844" cy="648568"/>
          </a:xfrm>
          <a:prstGeom prst="rect">
            <a:avLst/>
          </a:prstGeom>
          <a:noFill/>
          <a:ln>
            <a:noFill/>
          </a:ln>
        </p:spPr>
      </p:pic>
      <p:grpSp>
        <p:nvGrpSpPr>
          <p:cNvPr id="288" name="Group 287"/>
          <p:cNvGrpSpPr/>
          <p:nvPr/>
        </p:nvGrpSpPr>
        <p:grpSpPr>
          <a:xfrm>
            <a:off x="9968092" y="5895296"/>
            <a:ext cx="2226724" cy="1300516"/>
            <a:chOff x="4781920" y="3140150"/>
            <a:chExt cx="1113362" cy="650258"/>
          </a:xfrm>
        </p:grpSpPr>
        <p:cxnSp>
          <p:nvCxnSpPr>
            <p:cNvPr id="289" name="Straight Connector 288"/>
            <p:cNvCxnSpPr/>
            <p:nvPr/>
          </p:nvCxnSpPr>
          <p:spPr>
            <a:xfrm flipV="1">
              <a:off x="4781920" y="3140150"/>
              <a:ext cx="148164" cy="82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flipV="1">
              <a:off x="5115075" y="3179298"/>
              <a:ext cx="564577" cy="6083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flipV="1">
              <a:off x="4791349" y="3327202"/>
              <a:ext cx="1082372" cy="3475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5747118" y="3708187"/>
              <a:ext cx="148164" cy="822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96" name="Straight Connector 295"/>
          <p:cNvCxnSpPr/>
          <p:nvPr/>
        </p:nvCxnSpPr>
        <p:spPr>
          <a:xfrm>
            <a:off x="11163686" y="5973833"/>
            <a:ext cx="823012" cy="495246"/>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1299900" y="5959037"/>
            <a:ext cx="823012" cy="495246"/>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5" name="Group 314"/>
          <p:cNvGrpSpPr/>
          <p:nvPr/>
        </p:nvGrpSpPr>
        <p:grpSpPr>
          <a:xfrm>
            <a:off x="10020411" y="4965727"/>
            <a:ext cx="1610754" cy="1339686"/>
            <a:chOff x="5760003" y="2632043"/>
            <a:chExt cx="805377" cy="669843"/>
          </a:xfrm>
        </p:grpSpPr>
        <p:pic>
          <p:nvPicPr>
            <p:cNvPr id="316"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1600" y="2726632"/>
              <a:ext cx="803780" cy="575254"/>
            </a:xfrm>
            <a:prstGeom prst="rect">
              <a:avLst/>
            </a:prstGeom>
            <a:noFill/>
            <a:ln>
              <a:noFill/>
            </a:ln>
          </p:spPr>
        </p:pic>
        <p:pic>
          <p:nvPicPr>
            <p:cNvPr id="31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0003" y="2632043"/>
              <a:ext cx="803780" cy="575254"/>
            </a:xfrm>
            <a:prstGeom prst="rect">
              <a:avLst/>
            </a:prstGeom>
            <a:noFill/>
            <a:ln>
              <a:noFill/>
            </a:ln>
          </p:spPr>
        </p:pic>
      </p:grpSp>
      <p:grpSp>
        <p:nvGrpSpPr>
          <p:cNvPr id="319" name="Group 318"/>
          <p:cNvGrpSpPr/>
          <p:nvPr/>
        </p:nvGrpSpPr>
        <p:grpSpPr>
          <a:xfrm>
            <a:off x="11888607" y="6118287"/>
            <a:ext cx="1610754" cy="1339686"/>
            <a:chOff x="5760003" y="2632043"/>
            <a:chExt cx="805377" cy="669843"/>
          </a:xfrm>
        </p:grpSpPr>
        <p:pic>
          <p:nvPicPr>
            <p:cNvPr id="327"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1600" y="2726632"/>
              <a:ext cx="803780" cy="575254"/>
            </a:xfrm>
            <a:prstGeom prst="rect">
              <a:avLst/>
            </a:prstGeom>
            <a:noFill/>
            <a:ln>
              <a:noFill/>
            </a:ln>
          </p:spPr>
        </p:pic>
        <p:pic>
          <p:nvPicPr>
            <p:cNvPr id="328" name="Picture 6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0003" y="2632043"/>
              <a:ext cx="803780" cy="575254"/>
            </a:xfrm>
            <a:prstGeom prst="rect">
              <a:avLst/>
            </a:prstGeom>
            <a:noFill/>
            <a:ln>
              <a:noFill/>
            </a:ln>
          </p:spPr>
        </p:pic>
      </p:grpSp>
      <p:sp>
        <p:nvSpPr>
          <p:cNvPr id="329" name="Oval 328"/>
          <p:cNvSpPr/>
          <p:nvPr/>
        </p:nvSpPr>
        <p:spPr>
          <a:xfrm>
            <a:off x="11372045" y="5985336"/>
            <a:ext cx="189950" cy="230656"/>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330" name="Oval 329"/>
          <p:cNvSpPr/>
          <p:nvPr/>
        </p:nvSpPr>
        <p:spPr>
          <a:xfrm>
            <a:off x="11779583" y="6228494"/>
            <a:ext cx="189950" cy="230656"/>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331" name="TextBox 330"/>
          <p:cNvSpPr txBox="1"/>
          <p:nvPr/>
        </p:nvSpPr>
        <p:spPr bwMode="gray">
          <a:xfrm>
            <a:off x="11243476" y="596183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HSRP</a:t>
            </a:r>
            <a:endParaRPr lang="en-US" sz="2200" dirty="0">
              <a:latin typeface="Arial" panose="020B0604020202020204" pitchFamily="34" charset="0"/>
              <a:cs typeface="Arial" panose="020B0604020202020204" pitchFamily="34" charset="0"/>
            </a:endParaRPr>
          </a:p>
        </p:txBody>
      </p:sp>
      <p:sp>
        <p:nvSpPr>
          <p:cNvPr id="332" name="TextBox 331"/>
          <p:cNvSpPr txBox="1"/>
          <p:nvPr/>
        </p:nvSpPr>
        <p:spPr bwMode="gray">
          <a:xfrm>
            <a:off x="11404663" y="4351184"/>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核心交换机</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sp>
        <p:nvSpPr>
          <p:cNvPr id="333" name="TextBox 332"/>
          <p:cNvSpPr txBox="1"/>
          <p:nvPr/>
        </p:nvSpPr>
        <p:spPr bwMode="gray">
          <a:xfrm>
            <a:off x="13172527" y="5524610"/>
            <a:ext cx="523220"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核心交换机</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334" name="Group 333"/>
          <p:cNvGrpSpPr/>
          <p:nvPr/>
        </p:nvGrpSpPr>
        <p:grpSpPr>
          <a:xfrm>
            <a:off x="10029891" y="6684179"/>
            <a:ext cx="959226" cy="510042"/>
            <a:chOff x="3574466" y="1632237"/>
            <a:chExt cx="479613" cy="255021"/>
          </a:xfrm>
        </p:grpSpPr>
        <p:cxnSp>
          <p:nvCxnSpPr>
            <p:cNvPr id="335" name="Straight Connector 334"/>
            <p:cNvCxnSpPr/>
            <p:nvPr/>
          </p:nvCxnSpPr>
          <p:spPr>
            <a:xfrm>
              <a:off x="3574466" y="1639635"/>
              <a:ext cx="411506" cy="247623"/>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642573" y="1632237"/>
              <a:ext cx="411506" cy="247623"/>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337" name="Oval 336"/>
            <p:cNvSpPr/>
            <p:nvPr/>
          </p:nvSpPr>
          <p:spPr>
            <a:xfrm>
              <a:off x="3678645" y="1645387"/>
              <a:ext cx="94975" cy="1153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338" name="Oval 337"/>
            <p:cNvSpPr/>
            <p:nvPr/>
          </p:nvSpPr>
          <p:spPr>
            <a:xfrm>
              <a:off x="3882414" y="1766966"/>
              <a:ext cx="94975" cy="1153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grpSp>
        <p:nvGrpSpPr>
          <p:cNvPr id="339" name="Group 338"/>
          <p:cNvGrpSpPr/>
          <p:nvPr/>
        </p:nvGrpSpPr>
        <p:grpSpPr>
          <a:xfrm>
            <a:off x="10530138" y="6893841"/>
            <a:ext cx="1896040" cy="1278466"/>
            <a:chOff x="4087144" y="3108135"/>
            <a:chExt cx="948020" cy="639233"/>
          </a:xfrm>
          <a:effectLst>
            <a:glow rad="101600">
              <a:schemeClr val="accent2">
                <a:satMod val="175000"/>
                <a:alpha val="40000"/>
              </a:schemeClr>
            </a:glow>
          </a:effectLst>
        </p:grpSpPr>
        <p:pic>
          <p:nvPicPr>
            <p:cNvPr id="340" name="Picture 41"/>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41"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42"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43" name="Picture 122"/>
            <p:cNvPicPr>
              <a:picLocks noChangeAspect="1"/>
            </p:cNvPicPr>
            <p:nvPr/>
          </p:nvPicPr>
          <p:blipFill>
            <a:blip r:embed="rId29"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grpSp>
        <p:nvGrpSpPr>
          <p:cNvPr id="344" name="Group 343"/>
          <p:cNvGrpSpPr/>
          <p:nvPr/>
        </p:nvGrpSpPr>
        <p:grpSpPr>
          <a:xfrm>
            <a:off x="8617220" y="5738261"/>
            <a:ext cx="1896040" cy="1278466"/>
            <a:chOff x="4087144" y="3108135"/>
            <a:chExt cx="948020" cy="639233"/>
          </a:xfrm>
          <a:effectLst>
            <a:glow rad="101600">
              <a:schemeClr val="accent2">
                <a:satMod val="175000"/>
                <a:alpha val="40000"/>
              </a:schemeClr>
            </a:glow>
          </a:effectLst>
        </p:grpSpPr>
        <p:pic>
          <p:nvPicPr>
            <p:cNvPr id="345" name="Picture 41"/>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46"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47"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48" name="Picture 122"/>
            <p:cNvPicPr>
              <a:picLocks noChangeAspect="1"/>
            </p:cNvPicPr>
            <p:nvPr/>
          </p:nvPicPr>
          <p:blipFill>
            <a:blip r:embed="rId29"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sp>
        <p:nvSpPr>
          <p:cNvPr id="349" name="TextBox 348"/>
          <p:cNvSpPr txBox="1"/>
          <p:nvPr/>
        </p:nvSpPr>
        <p:spPr bwMode="gray">
          <a:xfrm>
            <a:off x="10272930" y="6709826"/>
            <a:ext cx="523220" cy="1131696"/>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en-US" altLang="zh-CN" sz="2200" dirty="0">
                <a:latin typeface="Arial" panose="020B0604020202020204" pitchFamily="34" charset="0"/>
                <a:ea typeface="微软雅黑" panose="020B0503020204020204" pitchFamily="34" charset="-122"/>
                <a:cs typeface="Arial" panose="020B0604020202020204" pitchFamily="34" charset="0"/>
              </a:rPr>
              <a:t>HA</a:t>
            </a:r>
            <a:endParaRPr lang="en-US" sz="2200" dirty="0">
              <a:latin typeface="Arial" panose="020B0604020202020204" pitchFamily="34" charset="0"/>
              <a:cs typeface="Arial" panose="020B0604020202020204" pitchFamily="34" charset="0"/>
            </a:endParaRPr>
          </a:p>
        </p:txBody>
      </p:sp>
      <p:grpSp>
        <p:nvGrpSpPr>
          <p:cNvPr id="350" name="Group 349"/>
          <p:cNvGrpSpPr/>
          <p:nvPr/>
        </p:nvGrpSpPr>
        <p:grpSpPr>
          <a:xfrm>
            <a:off x="12738476" y="8055023"/>
            <a:ext cx="2650832" cy="1292494"/>
            <a:chOff x="3073414" y="1905729"/>
            <a:chExt cx="1325416" cy="646247"/>
          </a:xfrm>
          <a:effectLst>
            <a:glow rad="101600">
              <a:schemeClr val="accent2">
                <a:satMod val="175000"/>
                <a:alpha val="40000"/>
              </a:schemeClr>
            </a:glow>
          </a:effectLst>
        </p:grpSpPr>
        <p:sp>
          <p:nvSpPr>
            <p:cNvPr id="351" name="TextBox 350"/>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dirty="0">
                <a:solidFill>
                  <a:srgbClr val="000000"/>
                </a:solidFill>
                <a:latin typeface="Arial" panose="020B0604020202020204" pitchFamily="34" charset="0"/>
                <a:cs typeface="Arial" panose="020B0604020202020204" pitchFamily="34" charset="0"/>
              </a:endParaRPr>
            </a:p>
          </p:txBody>
        </p:sp>
        <p:grpSp>
          <p:nvGrpSpPr>
            <p:cNvPr id="352" name="Group 351"/>
            <p:cNvGrpSpPr/>
            <p:nvPr/>
          </p:nvGrpSpPr>
          <p:grpSpPr>
            <a:xfrm>
              <a:off x="3610147" y="1905729"/>
              <a:ext cx="788683" cy="531220"/>
              <a:chOff x="3582439" y="1942673"/>
              <a:chExt cx="788683" cy="531220"/>
            </a:xfrm>
          </p:grpSpPr>
          <p:pic>
            <p:nvPicPr>
              <p:cNvPr id="353"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354"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355"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356" name="Picture 122"/>
              <p:cNvPicPr>
                <a:picLocks noChangeAspect="1"/>
              </p:cNvPicPr>
              <p:nvPr/>
            </p:nvPicPr>
            <p:blipFill>
              <a:blip r:embed="rId2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sp>
        <p:nvSpPr>
          <p:cNvPr id="357" name="TextBox 356"/>
          <p:cNvSpPr txBox="1"/>
          <p:nvPr/>
        </p:nvSpPr>
        <p:spPr bwMode="gray">
          <a:xfrm>
            <a:off x="8465273" y="6138104"/>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核心七层防火墙</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sp>
        <p:nvSpPr>
          <p:cNvPr id="358" name="TextBox 357"/>
          <p:cNvSpPr txBox="1"/>
          <p:nvPr/>
        </p:nvSpPr>
        <p:spPr bwMode="gray">
          <a:xfrm>
            <a:off x="10325513" y="7310492"/>
            <a:ext cx="861774" cy="168930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核心七层防火墙</a:t>
            </a:r>
            <a:endParaRPr lang="en-US" altLang="zh-CN" sz="2200" dirty="0">
              <a:latin typeface="Arial" panose="020B0604020202020204" pitchFamily="34" charset="0"/>
              <a:ea typeface="微软雅黑" panose="020B0503020204020204" pitchFamily="34" charset="-122"/>
              <a:cs typeface="Arial" panose="020B0604020202020204" pitchFamily="34" charset="0"/>
            </a:endParaRPr>
          </a:p>
        </p:txBody>
      </p:sp>
      <p:pic>
        <p:nvPicPr>
          <p:cNvPr id="301" name="Picture 30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5206" y="8167197"/>
            <a:ext cx="620940" cy="664930"/>
          </a:xfrm>
          <a:prstGeom prst="rect">
            <a:avLst/>
          </a:prstGeom>
          <a:effectLst>
            <a:glow rad="101600">
              <a:schemeClr val="accent2">
                <a:satMod val="175000"/>
                <a:alpha val="40000"/>
              </a:schemeClr>
            </a:glow>
          </a:effectLst>
        </p:spPr>
      </p:pic>
      <p:pic>
        <p:nvPicPr>
          <p:cNvPr id="302" name="Picture 30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637766" y="9227961"/>
            <a:ext cx="620940" cy="664930"/>
          </a:xfrm>
          <a:prstGeom prst="rect">
            <a:avLst/>
          </a:prstGeom>
          <a:effectLst>
            <a:glow rad="101600">
              <a:schemeClr val="accent2">
                <a:satMod val="175000"/>
                <a:alpha val="40000"/>
              </a:schemeClr>
            </a:glow>
          </a:effectLst>
        </p:spPr>
      </p:pic>
      <p:pic>
        <p:nvPicPr>
          <p:cNvPr id="303" name="Picture 30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83874" y="10070759"/>
            <a:ext cx="620940" cy="664930"/>
          </a:xfrm>
          <a:prstGeom prst="rect">
            <a:avLst/>
          </a:prstGeom>
          <a:effectLst>
            <a:glow rad="101600">
              <a:schemeClr val="accent2">
                <a:satMod val="175000"/>
                <a:alpha val="40000"/>
              </a:schemeClr>
            </a:glow>
          </a:effectLst>
        </p:spPr>
      </p:pic>
      <p:pic>
        <p:nvPicPr>
          <p:cNvPr id="304" name="Picture 30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036862" y="10724523"/>
            <a:ext cx="620940" cy="664930"/>
          </a:xfrm>
          <a:prstGeom prst="rect">
            <a:avLst/>
          </a:prstGeom>
          <a:effectLst>
            <a:glow rad="101600">
              <a:schemeClr val="accent2">
                <a:satMod val="175000"/>
                <a:alpha val="40000"/>
              </a:schemeClr>
            </a:glow>
          </a:effectLst>
        </p:spPr>
      </p:pic>
      <p:pic>
        <p:nvPicPr>
          <p:cNvPr id="305" name="Picture 30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24934" y="11415531"/>
            <a:ext cx="620940" cy="664930"/>
          </a:xfrm>
          <a:prstGeom prst="rect">
            <a:avLst/>
          </a:prstGeom>
          <a:effectLst>
            <a:glow rad="101600">
              <a:schemeClr val="accent2">
                <a:satMod val="175000"/>
                <a:alpha val="40000"/>
              </a:schemeClr>
            </a:glow>
          </a:effectLst>
        </p:spPr>
      </p:pic>
      <p:pic>
        <p:nvPicPr>
          <p:cNvPr id="359" name="Picture 35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514240" y="12109381"/>
            <a:ext cx="620940" cy="664930"/>
          </a:xfrm>
          <a:prstGeom prst="rect">
            <a:avLst/>
          </a:prstGeom>
          <a:effectLst>
            <a:glow rad="101600">
              <a:schemeClr val="accent2">
                <a:satMod val="175000"/>
                <a:alpha val="40000"/>
              </a:schemeClr>
            </a:glow>
          </a:effectLst>
        </p:spPr>
      </p:pic>
      <p:grpSp>
        <p:nvGrpSpPr>
          <p:cNvPr id="82" name="Group 81"/>
          <p:cNvGrpSpPr/>
          <p:nvPr/>
        </p:nvGrpSpPr>
        <p:grpSpPr>
          <a:xfrm>
            <a:off x="197109" y="9309090"/>
            <a:ext cx="920650" cy="624884"/>
            <a:chOff x="735828" y="4301538"/>
            <a:chExt cx="538137" cy="365256"/>
          </a:xfrm>
        </p:grpSpPr>
        <p:pic>
          <p:nvPicPr>
            <p:cNvPr id="300" name="Picture 29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60" name="Picture 35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65" name="Group 364"/>
          <p:cNvGrpSpPr/>
          <p:nvPr/>
        </p:nvGrpSpPr>
        <p:grpSpPr>
          <a:xfrm>
            <a:off x="1559437" y="10180240"/>
            <a:ext cx="920650" cy="624884"/>
            <a:chOff x="735828" y="4301538"/>
            <a:chExt cx="538137" cy="365256"/>
          </a:xfrm>
        </p:grpSpPr>
        <p:pic>
          <p:nvPicPr>
            <p:cNvPr id="366" name="Picture 36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67" name="Picture 36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68" name="Group 367"/>
          <p:cNvGrpSpPr/>
          <p:nvPr/>
        </p:nvGrpSpPr>
        <p:grpSpPr>
          <a:xfrm>
            <a:off x="2790985" y="10925506"/>
            <a:ext cx="920650" cy="624884"/>
            <a:chOff x="735828" y="4301538"/>
            <a:chExt cx="538137" cy="365256"/>
          </a:xfrm>
        </p:grpSpPr>
        <p:pic>
          <p:nvPicPr>
            <p:cNvPr id="369" name="Picture 36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0" name="Picture 36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1" name="Group 370"/>
          <p:cNvGrpSpPr/>
          <p:nvPr/>
        </p:nvGrpSpPr>
        <p:grpSpPr>
          <a:xfrm>
            <a:off x="4112227" y="11729216"/>
            <a:ext cx="920650" cy="624884"/>
            <a:chOff x="735828" y="4301538"/>
            <a:chExt cx="538137" cy="365256"/>
          </a:xfrm>
        </p:grpSpPr>
        <p:pic>
          <p:nvPicPr>
            <p:cNvPr id="372" name="Picture 37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3" name="Picture 37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4" name="Group 373"/>
          <p:cNvGrpSpPr/>
          <p:nvPr/>
        </p:nvGrpSpPr>
        <p:grpSpPr>
          <a:xfrm>
            <a:off x="5361215" y="12533196"/>
            <a:ext cx="920650" cy="624884"/>
            <a:chOff x="735828" y="4301538"/>
            <a:chExt cx="538137" cy="365256"/>
          </a:xfrm>
        </p:grpSpPr>
        <p:pic>
          <p:nvPicPr>
            <p:cNvPr id="375" name="Picture 37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6" name="Picture 37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grpSp>
        <p:nvGrpSpPr>
          <p:cNvPr id="377" name="Group 376"/>
          <p:cNvGrpSpPr/>
          <p:nvPr/>
        </p:nvGrpSpPr>
        <p:grpSpPr>
          <a:xfrm>
            <a:off x="6593241" y="13098644"/>
            <a:ext cx="920650" cy="624884"/>
            <a:chOff x="735828" y="4301538"/>
            <a:chExt cx="538137" cy="365256"/>
          </a:xfrm>
        </p:grpSpPr>
        <p:pic>
          <p:nvPicPr>
            <p:cNvPr id="378" name="Picture 37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828" y="4301538"/>
              <a:ext cx="262161" cy="287244"/>
            </a:xfrm>
            <a:prstGeom prst="rect">
              <a:avLst/>
            </a:prstGeom>
            <a:effectLst>
              <a:glow rad="101600">
                <a:schemeClr val="accent2">
                  <a:satMod val="175000"/>
                  <a:alpha val="40000"/>
                </a:schemeClr>
              </a:glow>
            </a:effectLst>
          </p:spPr>
        </p:pic>
        <p:pic>
          <p:nvPicPr>
            <p:cNvPr id="379" name="Picture 37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4292" y="4410866"/>
              <a:ext cx="309673" cy="255928"/>
            </a:xfrm>
            <a:prstGeom prst="rect">
              <a:avLst/>
            </a:prstGeom>
            <a:effectLst>
              <a:glow rad="101600">
                <a:schemeClr val="accent2">
                  <a:satMod val="175000"/>
                  <a:alpha val="40000"/>
                </a:schemeClr>
              </a:glow>
            </a:effectLst>
          </p:spPr>
        </p:pic>
      </p:grpSp>
      <p:pic>
        <p:nvPicPr>
          <p:cNvPr id="361" name="Picture 263"/>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8294015" y="729552"/>
            <a:ext cx="421714" cy="394708"/>
          </a:xfrm>
          <a:prstGeom prst="rect">
            <a:avLst/>
          </a:prstGeom>
          <a:noFill/>
          <a:ln>
            <a:noFill/>
          </a:ln>
          <a:effectLst>
            <a:glow rad="101600">
              <a:schemeClr val="accent2">
                <a:satMod val="175000"/>
                <a:alpha val="40000"/>
              </a:schemeClr>
            </a:glow>
          </a:effectLst>
        </p:spPr>
      </p:pic>
      <p:pic>
        <p:nvPicPr>
          <p:cNvPr id="362" name="Picture 36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7513780" y="500642"/>
            <a:ext cx="529792" cy="437844"/>
          </a:xfrm>
          <a:prstGeom prst="rect">
            <a:avLst/>
          </a:prstGeom>
          <a:effectLst>
            <a:glow rad="101600">
              <a:schemeClr val="accent2">
                <a:satMod val="175000"/>
                <a:alpha val="40000"/>
              </a:schemeClr>
            </a:glow>
          </a:effectLst>
        </p:spPr>
      </p:pic>
      <p:sp>
        <p:nvSpPr>
          <p:cNvPr id="121" name="Freeform 224"/>
          <p:cNvSpPr/>
          <p:nvPr/>
        </p:nvSpPr>
        <p:spPr bwMode="gray">
          <a:xfrm>
            <a:off x="16171411" y="1691670"/>
            <a:ext cx="2773846" cy="1842036"/>
          </a:xfrm>
          <a:custGeom>
            <a:avLst/>
            <a:gdLst>
              <a:gd name="connsiteX0" fmla="*/ 1572286 w 3341746"/>
              <a:gd name="connsiteY0" fmla="*/ 0 h 1655375"/>
              <a:gd name="connsiteX1" fmla="*/ 2153372 w 3341746"/>
              <a:gd name="connsiteY1" fmla="*/ 212337 h 1655375"/>
              <a:gd name="connsiteX2" fmla="*/ 2170973 w 3341746"/>
              <a:gd name="connsiteY2" fmla="*/ 234623 h 1655375"/>
              <a:gd name="connsiteX3" fmla="*/ 2246680 w 3341746"/>
              <a:gd name="connsiteY3" fmla="*/ 203847 h 1655375"/>
              <a:gd name="connsiteX4" fmla="*/ 2474385 w 3341746"/>
              <a:gd name="connsiteY4" fmla="*/ 169417 h 1655375"/>
              <a:gd name="connsiteX5" fmla="*/ 3047491 w 3341746"/>
              <a:gd name="connsiteY5" fmla="*/ 519242 h 1655375"/>
              <a:gd name="connsiteX6" fmla="*/ 3055805 w 3341746"/>
              <a:gd name="connsiteY6" fmla="*/ 581005 h 1655375"/>
              <a:gd name="connsiteX7" fmla="*/ 3085524 w 3341746"/>
              <a:gd name="connsiteY7" fmla="*/ 592651 h 1655375"/>
              <a:gd name="connsiteX8" fmla="*/ 3341746 w 3341746"/>
              <a:gd name="connsiteY8" fmla="*/ 940556 h 1655375"/>
              <a:gd name="connsiteX9" fmla="*/ 2760599 w 3341746"/>
              <a:gd name="connsiteY9" fmla="*/ 1360115 h 1655375"/>
              <a:gd name="connsiteX10" fmla="*/ 2680222 w 3341746"/>
              <a:gd name="connsiteY10" fmla="*/ 1354265 h 1655375"/>
              <a:gd name="connsiteX11" fmla="*/ 2664502 w 3341746"/>
              <a:gd name="connsiteY11" fmla="*/ 1389072 h 1655375"/>
              <a:gd name="connsiteX12" fmla="*/ 2079987 w 3341746"/>
              <a:gd name="connsiteY12" fmla="*/ 1655375 h 1655375"/>
              <a:gd name="connsiteX13" fmla="*/ 1653453 w 3341746"/>
              <a:gd name="connsiteY13" fmla="*/ 1542104 h 1655375"/>
              <a:gd name="connsiteX14" fmla="*/ 1559219 w 3341746"/>
              <a:gd name="connsiteY14" fmla="*/ 1467311 h 1655375"/>
              <a:gd name="connsiteX15" fmla="*/ 1506761 w 3341746"/>
              <a:gd name="connsiteY15" fmla="*/ 1520151 h 1655375"/>
              <a:gd name="connsiteX16" fmla="*/ 1166585 w 3341746"/>
              <a:gd name="connsiteY16" fmla="*/ 1637255 h 1655375"/>
              <a:gd name="connsiteX17" fmla="*/ 723309 w 3341746"/>
              <a:gd name="connsiteY17" fmla="*/ 1393064 h 1655375"/>
              <a:gd name="connsiteX18" fmla="*/ 704840 w 3341746"/>
              <a:gd name="connsiteY18" fmla="*/ 1343616 h 1655375"/>
              <a:gd name="connsiteX19" fmla="*/ 577138 w 3341746"/>
              <a:gd name="connsiteY19" fmla="*/ 1335039 h 1655375"/>
              <a:gd name="connsiteX20" fmla="*/ 0 w 3341746"/>
              <a:gd name="connsiteY20" fmla="*/ 863213 h 1655375"/>
              <a:gd name="connsiteX21" fmla="*/ 722810 w 3341746"/>
              <a:gd name="connsiteY21" fmla="*/ 381603 h 1655375"/>
              <a:gd name="connsiteX22" fmla="*/ 868481 w 3341746"/>
              <a:gd name="connsiteY22" fmla="*/ 391387 h 1655375"/>
              <a:gd name="connsiteX23" fmla="*/ 884275 w 3341746"/>
              <a:gd name="connsiteY23" fmla="*/ 394654 h 1655375"/>
              <a:gd name="connsiteX24" fmla="*/ 885757 w 3341746"/>
              <a:gd name="connsiteY24" fmla="*/ 384549 h 1655375"/>
              <a:gd name="connsiteX25" fmla="*/ 1572286 w 3341746"/>
              <a:gd name="connsiteY25" fmla="*/ 0 h 165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41746" h="1655375">
                <a:moveTo>
                  <a:pt x="1572286" y="0"/>
                </a:moveTo>
                <a:cubicBezTo>
                  <a:pt x="1814175" y="0"/>
                  <a:pt x="2027439" y="84228"/>
                  <a:pt x="2153372" y="212337"/>
                </a:cubicBezTo>
                <a:lnTo>
                  <a:pt x="2170973" y="234623"/>
                </a:lnTo>
                <a:lnTo>
                  <a:pt x="2246680" y="203847"/>
                </a:lnTo>
                <a:cubicBezTo>
                  <a:pt x="2316667" y="181677"/>
                  <a:pt x="2393615" y="169417"/>
                  <a:pt x="2474385" y="169417"/>
                </a:cubicBezTo>
                <a:cubicBezTo>
                  <a:pt x="2757082" y="169417"/>
                  <a:pt x="2992943" y="319597"/>
                  <a:pt x="3047491" y="519242"/>
                </a:cubicBezTo>
                <a:lnTo>
                  <a:pt x="3055805" y="581005"/>
                </a:lnTo>
                <a:lnTo>
                  <a:pt x="3085524" y="592651"/>
                </a:lnTo>
                <a:cubicBezTo>
                  <a:pt x="3240110" y="668049"/>
                  <a:pt x="3341746" y="795734"/>
                  <a:pt x="3341746" y="940556"/>
                </a:cubicBezTo>
                <a:cubicBezTo>
                  <a:pt x="3341746" y="1172272"/>
                  <a:pt x="3081558" y="1360115"/>
                  <a:pt x="2760599" y="1360115"/>
                </a:cubicBezTo>
                <a:lnTo>
                  <a:pt x="2680222" y="1354265"/>
                </a:lnTo>
                <a:lnTo>
                  <a:pt x="2664502" y="1389072"/>
                </a:lnTo>
                <a:cubicBezTo>
                  <a:pt x="2568200" y="1545567"/>
                  <a:pt x="2342750" y="1655375"/>
                  <a:pt x="2079987" y="1655375"/>
                </a:cubicBezTo>
                <a:cubicBezTo>
                  <a:pt x="1915760" y="1655375"/>
                  <a:pt x="1766109" y="1612482"/>
                  <a:pt x="1653453" y="1542104"/>
                </a:cubicBezTo>
                <a:lnTo>
                  <a:pt x="1559219" y="1467311"/>
                </a:lnTo>
                <a:lnTo>
                  <a:pt x="1506761" y="1520151"/>
                </a:lnTo>
                <a:cubicBezTo>
                  <a:pt x="1419703" y="1592504"/>
                  <a:pt x="1299432" y="1637255"/>
                  <a:pt x="1166585" y="1637255"/>
                </a:cubicBezTo>
                <a:cubicBezTo>
                  <a:pt x="967315" y="1637255"/>
                  <a:pt x="796341" y="1536565"/>
                  <a:pt x="723309" y="1393064"/>
                </a:cubicBezTo>
                <a:lnTo>
                  <a:pt x="704840" y="1343616"/>
                </a:lnTo>
                <a:lnTo>
                  <a:pt x="577138" y="1335039"/>
                </a:lnTo>
                <a:cubicBezTo>
                  <a:pt x="247766" y="1290130"/>
                  <a:pt x="0" y="1095951"/>
                  <a:pt x="0" y="863213"/>
                </a:cubicBezTo>
                <a:cubicBezTo>
                  <a:pt x="0" y="597227"/>
                  <a:pt x="323613" y="381603"/>
                  <a:pt x="722810" y="381603"/>
                </a:cubicBezTo>
                <a:cubicBezTo>
                  <a:pt x="772709" y="381603"/>
                  <a:pt x="821428" y="384972"/>
                  <a:pt x="868481" y="391387"/>
                </a:cubicBezTo>
                <a:lnTo>
                  <a:pt x="884275" y="394654"/>
                </a:lnTo>
                <a:lnTo>
                  <a:pt x="885757" y="384549"/>
                </a:lnTo>
                <a:cubicBezTo>
                  <a:pt x="951101" y="165087"/>
                  <a:pt x="1233642" y="0"/>
                  <a:pt x="1572286" y="0"/>
                </a:cubicBezTo>
                <a:close/>
              </a:path>
            </a:pathLst>
          </a:custGeom>
          <a:solidFill>
            <a:schemeClr val="bg1"/>
          </a:solidFill>
          <a:ln w="38100">
            <a:solidFill>
              <a:schemeClr val="accent1">
                <a:lumMod val="75000"/>
              </a:schemeClr>
            </a:solidFill>
            <a:round/>
          </a:ln>
          <a:effectLst/>
          <a:scene3d>
            <a:camera prst="isometricTopUp">
              <a:rot lat="19476224" lon="2718000" rev="17988000"/>
            </a:camera>
            <a:lightRig rig="soft" dir="t"/>
          </a:scene3d>
          <a:sp3d extrusionH="38100" prstMaterial="matte"/>
        </p:spPr>
        <p:txBody>
          <a:bodyPr wrap="square" rtlCol="0" anchor="ctr"/>
          <a:lstStyle/>
          <a:p>
            <a:pPr defTabSz="685800"/>
            <a:r>
              <a:rPr lang="en-US" sz="3200" b="1" dirty="0">
                <a:solidFill>
                  <a:srgbClr val="000000"/>
                </a:solidFill>
              </a:rPr>
              <a:t>Internet</a:t>
            </a:r>
          </a:p>
        </p:txBody>
      </p:sp>
      <p:grpSp>
        <p:nvGrpSpPr>
          <p:cNvPr id="97" name="Group 96"/>
          <p:cNvGrpSpPr/>
          <p:nvPr/>
        </p:nvGrpSpPr>
        <p:grpSpPr>
          <a:xfrm>
            <a:off x="14023116" y="225347"/>
            <a:ext cx="2676428" cy="1953786"/>
            <a:chOff x="7011558" y="112673"/>
            <a:chExt cx="1338214" cy="976893"/>
          </a:xfrm>
        </p:grpSpPr>
        <p:pic>
          <p:nvPicPr>
            <p:cNvPr id="380" name="Picture 379" descr="cloud-service-FortiMail.emf"/>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765565" y="112673"/>
              <a:ext cx="470760" cy="337623"/>
            </a:xfrm>
            <a:prstGeom prst="rect">
              <a:avLst/>
            </a:prstGeom>
          </p:spPr>
        </p:pic>
        <p:sp>
          <p:nvSpPr>
            <p:cNvPr id="381" name="Lightning Bolt 380"/>
            <p:cNvSpPr/>
            <p:nvPr/>
          </p:nvSpPr>
          <p:spPr>
            <a:xfrm flipH="1" flipV="1">
              <a:off x="8061367" y="371875"/>
              <a:ext cx="288405" cy="717691"/>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382" name="TextBox 381"/>
            <p:cNvSpPr txBox="1"/>
            <p:nvPr/>
          </p:nvSpPr>
          <p:spPr>
            <a:xfrm>
              <a:off x="7011558" y="359738"/>
              <a:ext cx="1210588" cy="292388"/>
            </a:xfrm>
            <a:prstGeom prst="rect">
              <a:avLst/>
            </a:prstGeom>
            <a:noFill/>
            <a:scene3d>
              <a:camera prst="isometricTopUp"/>
              <a:lightRig rig="threePt" dir="t"/>
            </a:scene3d>
          </p:spPr>
          <p:txBody>
            <a:bodyPr wrap="square" rtlCol="0">
              <a:spAutoFit/>
            </a:bodyPr>
            <a:lstStyle>
              <a:defPPr>
                <a:defRPr lang="zh-CN"/>
              </a:defPPr>
              <a:lvl1pPr>
                <a:defRPr sz="1600" b="1">
                  <a:solidFill>
                    <a:srgbClr val="000000"/>
                  </a:solidFill>
                </a:defRPr>
              </a:lvl1pPr>
            </a:lstStyle>
            <a:p>
              <a:r>
                <a:rPr lang="zh-CN" altLang="en-US" sz="3200" dirty="0">
                  <a:ea typeface="微软雅黑" panose="020B0503020204020204" pitchFamily="34" charset="-122"/>
                </a:rPr>
                <a:t>企业邮箱</a:t>
              </a:r>
            </a:p>
          </p:txBody>
        </p:sp>
      </p:grpSp>
      <p:sp>
        <p:nvSpPr>
          <p:cNvPr id="8" name="Rectangle 7"/>
          <p:cNvSpPr/>
          <p:nvPr/>
        </p:nvSpPr>
        <p:spPr bwMode="gray">
          <a:xfrm>
            <a:off x="17944622" y="5305988"/>
            <a:ext cx="4388336" cy="3679988"/>
          </a:xfrm>
          <a:prstGeom prst="rect">
            <a:avLst/>
          </a:prstGeom>
          <a:solidFill>
            <a:schemeClr val="bg1">
              <a:lumMod val="95000"/>
            </a:schemeClr>
          </a:solidFill>
          <a:ln w="6350">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18" name="TextBox 17"/>
          <p:cNvSpPr txBox="1"/>
          <p:nvPr/>
        </p:nvSpPr>
        <p:spPr bwMode="gray">
          <a:xfrm>
            <a:off x="20141014" y="7886030"/>
            <a:ext cx="3126800" cy="584775"/>
          </a:xfrm>
          <a:prstGeom prst="rect">
            <a:avLst/>
          </a:prstGeom>
          <a:noFill/>
          <a:scene3d>
            <a:camera prst="isometricTopUp"/>
            <a:lightRig rig="threePt" dir="t"/>
          </a:scene3d>
        </p:spPr>
        <p:txBody>
          <a:bodyPr wrap="square" rtlCol="0">
            <a:spAutoFit/>
          </a:bodyPr>
          <a:lstStyle/>
          <a:p>
            <a:r>
              <a:rPr lang="zh-CN" altLang="en-US" sz="3200" b="1" dirty="0">
                <a:solidFill>
                  <a:srgbClr val="000000"/>
                </a:solidFill>
                <a:ea typeface="微软雅黑" panose="020B0503020204020204" pitchFamily="34" charset="-122"/>
              </a:rPr>
              <a:t>外网服务器区</a:t>
            </a:r>
            <a:endParaRPr lang="en-US" sz="3200" b="1" dirty="0">
              <a:solidFill>
                <a:srgbClr val="000000"/>
              </a:solidFill>
            </a:endParaRPr>
          </a:p>
        </p:txBody>
      </p:sp>
      <p:cxnSp>
        <p:nvCxnSpPr>
          <p:cNvPr id="150" name="Straight Connector 149"/>
          <p:cNvCxnSpPr/>
          <p:nvPr/>
        </p:nvCxnSpPr>
        <p:spPr>
          <a:xfrm>
            <a:off x="15203107" y="4481952"/>
            <a:ext cx="3811882" cy="21213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bwMode="gray">
          <a:xfrm>
            <a:off x="18881304" y="7338756"/>
            <a:ext cx="3126800" cy="738664"/>
          </a:xfrm>
          <a:prstGeom prst="rect">
            <a:avLst/>
          </a:prstGeom>
          <a:noFill/>
          <a:scene3d>
            <a:camera prst="isometricTopUp"/>
            <a:lightRig rig="threePt" dir="t"/>
          </a:scene3d>
        </p:spPr>
        <p:txBody>
          <a:bodyPr wrap="square" rtlCol="0">
            <a:spAutoFit/>
          </a:bodyPr>
          <a:lstStyle/>
          <a:p>
            <a:r>
              <a:rPr lang="en-US" altLang="zh-CN" sz="2100" dirty="0">
                <a:solidFill>
                  <a:srgbClr val="000000"/>
                </a:solidFill>
                <a:ea typeface="微软雅黑" panose="020B0503020204020204" pitchFamily="34" charset="-122"/>
              </a:rPr>
              <a:t>VPN</a:t>
            </a:r>
            <a:r>
              <a:rPr lang="zh-CN" altLang="en-US" sz="2100" dirty="0">
                <a:solidFill>
                  <a:srgbClr val="000000"/>
                </a:solidFill>
                <a:ea typeface="微软雅黑" panose="020B0503020204020204" pitchFamily="34" charset="-122"/>
              </a:rPr>
              <a:t>接入</a:t>
            </a:r>
            <a:endParaRPr lang="en-US" altLang="zh-CN" sz="2100" dirty="0">
              <a:solidFill>
                <a:srgbClr val="000000"/>
              </a:solidFill>
              <a:ea typeface="微软雅黑" panose="020B0503020204020204" pitchFamily="34" charset="-122"/>
            </a:endParaRPr>
          </a:p>
          <a:p>
            <a:r>
              <a:rPr lang="zh-CN" altLang="en-US" sz="2100" dirty="0">
                <a:solidFill>
                  <a:srgbClr val="000000"/>
                </a:solidFill>
                <a:ea typeface="微软雅黑" panose="020B0503020204020204" pitchFamily="34" charset="-122"/>
              </a:rPr>
              <a:t>服务器</a:t>
            </a:r>
            <a:endParaRPr lang="en-US" sz="2100" dirty="0">
              <a:solidFill>
                <a:srgbClr val="000000"/>
              </a:solidFill>
            </a:endParaRPr>
          </a:p>
        </p:txBody>
      </p:sp>
      <p:cxnSp>
        <p:nvCxnSpPr>
          <p:cNvPr id="162" name="Straight Connector 161"/>
          <p:cNvCxnSpPr/>
          <p:nvPr/>
        </p:nvCxnSpPr>
        <p:spPr>
          <a:xfrm>
            <a:off x="19732362" y="6170836"/>
            <a:ext cx="1250544" cy="8011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20446950" y="5934728"/>
            <a:ext cx="954796" cy="1228744"/>
            <a:chOff x="9770038" y="2929331"/>
            <a:chExt cx="477398" cy="614372"/>
          </a:xfrm>
        </p:grpSpPr>
        <p:pic>
          <p:nvPicPr>
            <p:cNvPr id="142" name="Picture 64"/>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9911047" y="2929331"/>
              <a:ext cx="336389" cy="533438"/>
            </a:xfrm>
            <a:prstGeom prst="rect">
              <a:avLst/>
            </a:prstGeom>
            <a:noFill/>
            <a:ln>
              <a:noFill/>
            </a:ln>
          </p:spPr>
        </p:pic>
        <p:pic>
          <p:nvPicPr>
            <p:cNvPr id="143" name="Picture 64"/>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flipH="1">
              <a:off x="9770038" y="3010265"/>
              <a:ext cx="336389" cy="533438"/>
            </a:xfrm>
            <a:prstGeom prst="rect">
              <a:avLst/>
            </a:prstGeom>
            <a:noFill/>
            <a:ln>
              <a:noFill/>
            </a:ln>
          </p:spPr>
        </p:pic>
      </p:grpSp>
      <p:cxnSp>
        <p:nvCxnSpPr>
          <p:cNvPr id="364" name="Straight Connector 363"/>
          <p:cNvCxnSpPr/>
          <p:nvPr/>
        </p:nvCxnSpPr>
        <p:spPr>
          <a:xfrm>
            <a:off x="17999174" y="7157716"/>
            <a:ext cx="1208376" cy="77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18635984" y="7422423"/>
            <a:ext cx="1120700" cy="747330"/>
            <a:chOff x="9317992" y="3711211"/>
            <a:chExt cx="560350" cy="373665"/>
          </a:xfrm>
        </p:grpSpPr>
        <p:pic>
          <p:nvPicPr>
            <p:cNvPr id="141" name="Picture 25"/>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flipH="1">
              <a:off x="9317992" y="3711211"/>
              <a:ext cx="560350" cy="373665"/>
            </a:xfrm>
            <a:prstGeom prst="rect">
              <a:avLst/>
            </a:prstGeom>
            <a:noFill/>
            <a:ln>
              <a:noFill/>
            </a:ln>
          </p:spPr>
        </p:pic>
        <p:pic>
          <p:nvPicPr>
            <p:cNvPr id="165" name="Picture 125"/>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375621" y="3758432"/>
              <a:ext cx="387957" cy="202589"/>
            </a:xfrm>
            <a:prstGeom prst="rect">
              <a:avLst/>
            </a:prstGeom>
            <a:noFill/>
            <a:ln>
              <a:noFill/>
            </a:ln>
            <a:scene3d>
              <a:camera prst="isometricTopUp"/>
              <a:lightRig rig="threePt" dir="t"/>
            </a:scene3d>
          </p:spPr>
        </p:pic>
      </p:grpSp>
      <p:sp>
        <p:nvSpPr>
          <p:cNvPr id="385" name="TextBox 384"/>
          <p:cNvSpPr txBox="1"/>
          <p:nvPr/>
        </p:nvSpPr>
        <p:spPr bwMode="gray">
          <a:xfrm>
            <a:off x="20762877" y="6715303"/>
            <a:ext cx="1570082" cy="415498"/>
          </a:xfrm>
          <a:prstGeom prst="rect">
            <a:avLst/>
          </a:prstGeom>
          <a:noFill/>
          <a:scene3d>
            <a:camera prst="isometricTopUp"/>
            <a:lightRig rig="threePt" dir="t"/>
          </a:scene3d>
        </p:spPr>
        <p:txBody>
          <a:bodyPr wrap="square" rtlCol="0">
            <a:spAutoFit/>
          </a:bodyPr>
          <a:lstStyle/>
          <a:p>
            <a:r>
              <a:rPr lang="en-US" altLang="zh-CN" sz="2100" dirty="0">
                <a:solidFill>
                  <a:srgbClr val="000000"/>
                </a:solidFill>
                <a:ea typeface="微软雅黑" panose="020B0503020204020204" pitchFamily="34" charset="-122"/>
              </a:rPr>
              <a:t>Web</a:t>
            </a:r>
            <a:r>
              <a:rPr lang="zh-CN" altLang="en-US" sz="2100" dirty="0">
                <a:solidFill>
                  <a:srgbClr val="000000"/>
                </a:solidFill>
                <a:ea typeface="微软雅黑" panose="020B0503020204020204" pitchFamily="34" charset="-122"/>
              </a:rPr>
              <a:t>服务器</a:t>
            </a:r>
            <a:endParaRPr lang="en-US" sz="2100" dirty="0">
              <a:solidFill>
                <a:srgbClr val="000000"/>
              </a:solidFill>
            </a:endParaRPr>
          </a:p>
        </p:txBody>
      </p:sp>
      <p:cxnSp>
        <p:nvCxnSpPr>
          <p:cNvPr id="386" name="Straight Connector 385"/>
          <p:cNvCxnSpPr/>
          <p:nvPr/>
        </p:nvCxnSpPr>
        <p:spPr>
          <a:xfrm>
            <a:off x="18938496" y="6557000"/>
            <a:ext cx="1208376" cy="7741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7" name="Group 386"/>
          <p:cNvGrpSpPr/>
          <p:nvPr/>
        </p:nvGrpSpPr>
        <p:grpSpPr>
          <a:xfrm>
            <a:off x="11000180" y="1545917"/>
            <a:ext cx="2650832" cy="1292494"/>
            <a:chOff x="3073414" y="1905729"/>
            <a:chExt cx="1325416" cy="646247"/>
          </a:xfrm>
          <a:effectLst>
            <a:glow rad="101600">
              <a:schemeClr val="accent2">
                <a:satMod val="175000"/>
                <a:alpha val="40000"/>
              </a:schemeClr>
            </a:glow>
          </a:effectLst>
        </p:grpSpPr>
        <p:sp>
          <p:nvSpPr>
            <p:cNvPr id="388" name="TextBox 387"/>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dirty="0">
                <a:solidFill>
                  <a:srgbClr val="000000"/>
                </a:solidFill>
                <a:latin typeface="Arial" panose="020B0604020202020204" pitchFamily="34" charset="0"/>
                <a:cs typeface="Arial" panose="020B0604020202020204" pitchFamily="34" charset="0"/>
              </a:endParaRPr>
            </a:p>
          </p:txBody>
        </p:sp>
        <p:grpSp>
          <p:nvGrpSpPr>
            <p:cNvPr id="389" name="Group 388"/>
            <p:cNvGrpSpPr/>
            <p:nvPr/>
          </p:nvGrpSpPr>
          <p:grpSpPr>
            <a:xfrm>
              <a:off x="3610147" y="1905729"/>
              <a:ext cx="788683" cy="531220"/>
              <a:chOff x="3582439" y="1942673"/>
              <a:chExt cx="788683" cy="531220"/>
            </a:xfrm>
          </p:grpSpPr>
          <p:pic>
            <p:nvPicPr>
              <p:cNvPr id="390"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391"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392"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393" name="Picture 122"/>
              <p:cNvPicPr>
                <a:picLocks noChangeAspect="1"/>
              </p:cNvPicPr>
              <p:nvPr/>
            </p:nvPicPr>
            <p:blipFill>
              <a:blip r:embed="rId2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grpSp>
        <p:nvGrpSpPr>
          <p:cNvPr id="84" name="Group 83"/>
          <p:cNvGrpSpPr/>
          <p:nvPr/>
        </p:nvGrpSpPr>
        <p:grpSpPr>
          <a:xfrm>
            <a:off x="2941266" y="-219537"/>
            <a:ext cx="6664532" cy="6280382"/>
            <a:chOff x="1470633" y="-109769"/>
            <a:chExt cx="3332266" cy="3140191"/>
          </a:xfrm>
        </p:grpSpPr>
        <p:grpSp>
          <p:nvGrpSpPr>
            <p:cNvPr id="81" name="Group 80"/>
            <p:cNvGrpSpPr/>
            <p:nvPr/>
          </p:nvGrpSpPr>
          <p:grpSpPr>
            <a:xfrm>
              <a:off x="1470633" y="-109769"/>
              <a:ext cx="3332266" cy="3140191"/>
              <a:chOff x="1470633" y="-109769"/>
              <a:chExt cx="3332266" cy="3140191"/>
            </a:xfrm>
          </p:grpSpPr>
          <p:sp>
            <p:nvSpPr>
              <p:cNvPr id="7" name="Rectangle 6"/>
              <p:cNvSpPr/>
              <p:nvPr/>
            </p:nvSpPr>
            <p:spPr bwMode="gray">
              <a:xfrm>
                <a:off x="1833451" y="-109769"/>
                <a:ext cx="2969448" cy="3140191"/>
              </a:xfrm>
              <a:prstGeom prst="rect">
                <a:avLst/>
              </a:prstGeom>
              <a:solidFill>
                <a:schemeClr val="bg1">
                  <a:lumMod val="95000"/>
                </a:schemeClr>
              </a:solidFill>
              <a:ln w="6350">
                <a:noFill/>
                <a:round/>
              </a:ln>
              <a:effectLst>
                <a:glow rad="228600">
                  <a:schemeClr val="accent2">
                    <a:satMod val="175000"/>
                    <a:alpha val="40000"/>
                  </a:schemeClr>
                </a:glow>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sp>
            <p:nvSpPr>
              <p:cNvPr id="149" name="Rectangle 148"/>
              <p:cNvSpPr/>
              <p:nvPr/>
            </p:nvSpPr>
            <p:spPr bwMode="gray">
              <a:xfrm>
                <a:off x="1470633" y="318356"/>
                <a:ext cx="2860131" cy="1775536"/>
              </a:xfrm>
              <a:prstGeom prst="rect">
                <a:avLst/>
              </a:prstGeom>
              <a:solidFill>
                <a:srgbClr val="92D050"/>
              </a:solidFill>
              <a:ln w="9525">
                <a:noFill/>
                <a:round/>
              </a:ln>
              <a:effectLst/>
              <a:scene3d>
                <a:camera prst="isometricTopUp"/>
                <a:lightRig rig="soft" dir="t"/>
              </a:scene3d>
              <a:sp3d extrusionH="38100" prstMaterial="matte"/>
            </p:spPr>
            <p:txBody>
              <a:bodyPr wrap="square" rtlCol="0" anchor="ctr"/>
              <a:lstStyle/>
              <a:p>
                <a:pPr defTabSz="685800"/>
                <a:endParaRPr lang="en-US" sz="4000" dirty="0">
                  <a:solidFill>
                    <a:srgbClr val="000000"/>
                  </a:solidFill>
                </a:endParaRPr>
              </a:p>
            </p:txBody>
          </p:sp>
          <p:pic>
            <p:nvPicPr>
              <p:cNvPr id="160" name="Picture 159" descr="icon-NOC-SOC-3.emf"/>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2800034" y="1920827"/>
                <a:ext cx="637937" cy="424879"/>
              </a:xfrm>
              <a:prstGeom prst="rect">
                <a:avLst/>
              </a:prstGeom>
              <a:scene3d>
                <a:camera prst="isometricRightUp"/>
                <a:lightRig rig="threePt" dir="t"/>
              </a:scene3d>
            </p:spPr>
          </p:pic>
          <p:grpSp>
            <p:nvGrpSpPr>
              <p:cNvPr id="80" name="Group 79"/>
              <p:cNvGrpSpPr/>
              <p:nvPr/>
            </p:nvGrpSpPr>
            <p:grpSpPr>
              <a:xfrm>
                <a:off x="1914317" y="176711"/>
                <a:ext cx="2211036" cy="1796263"/>
                <a:chOff x="1914317" y="176711"/>
                <a:chExt cx="2211036" cy="1796263"/>
              </a:xfrm>
            </p:grpSpPr>
            <p:grpSp>
              <p:nvGrpSpPr>
                <p:cNvPr id="3" name="Group 2"/>
                <p:cNvGrpSpPr/>
                <p:nvPr/>
              </p:nvGrpSpPr>
              <p:grpSpPr>
                <a:xfrm>
                  <a:off x="1914317" y="999513"/>
                  <a:ext cx="791797" cy="973461"/>
                  <a:chOff x="1914317" y="999513"/>
                  <a:chExt cx="791797" cy="973461"/>
                </a:xfrm>
              </p:grpSpPr>
              <p:grpSp>
                <p:nvGrpSpPr>
                  <p:cNvPr id="195" name="Group 194"/>
                  <p:cNvGrpSpPr/>
                  <p:nvPr/>
                </p:nvGrpSpPr>
                <p:grpSpPr>
                  <a:xfrm>
                    <a:off x="1914317" y="999513"/>
                    <a:ext cx="791797" cy="973461"/>
                    <a:chOff x="2775414" y="1381474"/>
                    <a:chExt cx="791797" cy="973461"/>
                  </a:xfrm>
                </p:grpSpPr>
                <p:pic>
                  <p:nvPicPr>
                    <p:cNvPr id="185"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3138479" y="1982547"/>
                      <a:ext cx="428732" cy="285896"/>
                    </a:xfrm>
                    <a:prstGeom prst="rect">
                      <a:avLst/>
                    </a:prstGeom>
                    <a:noFill/>
                    <a:ln>
                      <a:noFill/>
                    </a:ln>
                  </p:spPr>
                </p:pic>
                <p:sp>
                  <p:nvSpPr>
                    <p:cNvPr id="189" name="TextBox 188"/>
                    <p:cNvSpPr txBox="1"/>
                    <p:nvPr/>
                  </p:nvSpPr>
                  <p:spPr bwMode="gray">
                    <a:xfrm>
                      <a:off x="2775414" y="1381474"/>
                      <a:ext cx="430887" cy="973461"/>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集中安全管理平台</a:t>
                      </a:r>
                      <a:endParaRPr lang="en-US" sz="2200" dirty="0">
                        <a:latin typeface="Arial" panose="020B0604020202020204" pitchFamily="34" charset="0"/>
                        <a:cs typeface="Arial" panose="020B0604020202020204" pitchFamily="34" charset="0"/>
                      </a:endParaRPr>
                    </a:p>
                  </p:txBody>
                </p:sp>
              </p:grpSp>
              <p:pic>
                <p:nvPicPr>
                  <p:cNvPr id="264" name="Picture 71"/>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405200" y="1627446"/>
                    <a:ext cx="166454" cy="173041"/>
                  </a:xfrm>
                  <a:prstGeom prst="rect">
                    <a:avLst/>
                  </a:prstGeom>
                  <a:noFill/>
                  <a:ln>
                    <a:noFill/>
                  </a:ln>
                  <a:scene3d>
                    <a:camera prst="isometricTopUp"/>
                    <a:lightRig rig="threePt" dir="t"/>
                  </a:scene3d>
                </p:spPr>
              </p:pic>
            </p:grpSp>
            <p:grpSp>
              <p:nvGrpSpPr>
                <p:cNvPr id="11" name="Group 10"/>
                <p:cNvGrpSpPr/>
                <p:nvPr/>
              </p:nvGrpSpPr>
              <p:grpSpPr>
                <a:xfrm>
                  <a:off x="2303925" y="761606"/>
                  <a:ext cx="746650" cy="1008568"/>
                  <a:chOff x="2303925" y="761606"/>
                  <a:chExt cx="746650" cy="1008568"/>
                </a:xfrm>
              </p:grpSpPr>
              <p:grpSp>
                <p:nvGrpSpPr>
                  <p:cNvPr id="196" name="Group 195"/>
                  <p:cNvGrpSpPr/>
                  <p:nvPr/>
                </p:nvGrpSpPr>
                <p:grpSpPr>
                  <a:xfrm>
                    <a:off x="2303925" y="761606"/>
                    <a:ext cx="746650" cy="1008568"/>
                    <a:chOff x="3165022" y="1143567"/>
                    <a:chExt cx="746650" cy="1008568"/>
                  </a:xfrm>
                </p:grpSpPr>
                <p:pic>
                  <p:nvPicPr>
                    <p:cNvPr id="186"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3482940" y="1779865"/>
                      <a:ext cx="428732" cy="285896"/>
                    </a:xfrm>
                    <a:prstGeom prst="rect">
                      <a:avLst/>
                    </a:prstGeom>
                    <a:noFill/>
                    <a:ln>
                      <a:noFill/>
                    </a:ln>
                  </p:spPr>
                </p:pic>
                <p:sp>
                  <p:nvSpPr>
                    <p:cNvPr id="190" name="TextBox 189"/>
                    <p:cNvSpPr txBox="1"/>
                    <p:nvPr/>
                  </p:nvSpPr>
                  <p:spPr bwMode="gray">
                    <a:xfrm>
                      <a:off x="3165022" y="1143567"/>
                      <a:ext cx="430887" cy="100856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统一安全日志分析平台</a:t>
                      </a:r>
                      <a:endParaRPr lang="en-US" sz="2200" dirty="0">
                        <a:latin typeface="Arial" panose="020B0604020202020204" pitchFamily="34" charset="0"/>
                        <a:cs typeface="Arial" panose="020B0604020202020204" pitchFamily="34" charset="0"/>
                      </a:endParaRPr>
                    </a:p>
                  </p:txBody>
                </p:sp>
              </p:grpSp>
              <p:pic>
                <p:nvPicPr>
                  <p:cNvPr id="265" name="Picture 26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7651" y="1425659"/>
                    <a:ext cx="189512" cy="190566"/>
                  </a:xfrm>
                  <a:prstGeom prst="rect">
                    <a:avLst/>
                  </a:prstGeom>
                  <a:scene3d>
                    <a:camera prst="isometricTopUp"/>
                    <a:lightRig rig="threePt" dir="t"/>
                  </a:scene3d>
                </p:spPr>
              </p:pic>
            </p:grpSp>
            <p:grpSp>
              <p:nvGrpSpPr>
                <p:cNvPr id="49" name="Group 48"/>
                <p:cNvGrpSpPr/>
                <p:nvPr/>
              </p:nvGrpSpPr>
              <p:grpSpPr>
                <a:xfrm>
                  <a:off x="2820826" y="507403"/>
                  <a:ext cx="603389" cy="1222054"/>
                  <a:chOff x="2820826" y="507403"/>
                  <a:chExt cx="603389" cy="1222054"/>
                </a:xfrm>
              </p:grpSpPr>
              <p:grpSp>
                <p:nvGrpSpPr>
                  <p:cNvPr id="197" name="Group 196"/>
                  <p:cNvGrpSpPr/>
                  <p:nvPr/>
                </p:nvGrpSpPr>
                <p:grpSpPr>
                  <a:xfrm>
                    <a:off x="2820826" y="507403"/>
                    <a:ext cx="603389" cy="1222054"/>
                    <a:chOff x="3681923" y="889364"/>
                    <a:chExt cx="603389" cy="1222054"/>
                  </a:xfrm>
                </p:grpSpPr>
                <p:pic>
                  <p:nvPicPr>
                    <p:cNvPr id="187"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3856580" y="1560866"/>
                      <a:ext cx="428732" cy="285896"/>
                    </a:xfrm>
                    <a:prstGeom prst="rect">
                      <a:avLst/>
                    </a:prstGeom>
                    <a:noFill/>
                    <a:ln>
                      <a:noFill/>
                    </a:ln>
                  </p:spPr>
                </p:pic>
                <p:sp>
                  <p:nvSpPr>
                    <p:cNvPr id="191" name="TextBox 190"/>
                    <p:cNvSpPr txBox="1"/>
                    <p:nvPr/>
                  </p:nvSpPr>
                  <p:spPr bwMode="gray">
                    <a:xfrm>
                      <a:off x="3681923" y="889364"/>
                      <a:ext cx="261610" cy="1222054"/>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态势感知平台</a:t>
                      </a:r>
                      <a:endParaRPr lang="en-US" sz="2200" dirty="0">
                        <a:latin typeface="Arial" panose="020B0604020202020204" pitchFamily="34" charset="0"/>
                        <a:cs typeface="Arial" panose="020B0604020202020204" pitchFamily="34" charset="0"/>
                      </a:endParaRPr>
                    </a:p>
                  </p:txBody>
                </p:sp>
              </p:grpSp>
              <p:pic>
                <p:nvPicPr>
                  <p:cNvPr id="266" name="Picture 26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79093" y="1215924"/>
                    <a:ext cx="205651" cy="195858"/>
                  </a:xfrm>
                  <a:prstGeom prst="rect">
                    <a:avLst/>
                  </a:prstGeom>
                  <a:scene3d>
                    <a:camera prst="isometricTopUp"/>
                    <a:lightRig rig="threePt" dir="t"/>
                  </a:scene3d>
                </p:spPr>
              </p:pic>
            </p:grpSp>
            <p:grpSp>
              <p:nvGrpSpPr>
                <p:cNvPr id="50" name="Group 49"/>
                <p:cNvGrpSpPr/>
                <p:nvPr/>
              </p:nvGrpSpPr>
              <p:grpSpPr>
                <a:xfrm>
                  <a:off x="2916268" y="394538"/>
                  <a:ext cx="861115" cy="941409"/>
                  <a:chOff x="2916268" y="394538"/>
                  <a:chExt cx="861115" cy="941409"/>
                </a:xfrm>
              </p:grpSpPr>
              <p:grpSp>
                <p:nvGrpSpPr>
                  <p:cNvPr id="198" name="Group 197"/>
                  <p:cNvGrpSpPr/>
                  <p:nvPr/>
                </p:nvGrpSpPr>
                <p:grpSpPr>
                  <a:xfrm>
                    <a:off x="2916268" y="394538"/>
                    <a:ext cx="861115" cy="941409"/>
                    <a:chOff x="3777365" y="776499"/>
                    <a:chExt cx="861115" cy="941409"/>
                  </a:xfrm>
                </p:grpSpPr>
                <p:pic>
                  <p:nvPicPr>
                    <p:cNvPr id="188"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4209748" y="1360327"/>
                      <a:ext cx="428732" cy="285896"/>
                    </a:xfrm>
                    <a:prstGeom prst="rect">
                      <a:avLst/>
                    </a:prstGeom>
                    <a:noFill/>
                    <a:ln>
                      <a:noFill/>
                    </a:ln>
                  </p:spPr>
                </p:pic>
                <p:sp>
                  <p:nvSpPr>
                    <p:cNvPr id="192" name="TextBox 191"/>
                    <p:cNvSpPr txBox="1"/>
                    <p:nvPr/>
                  </p:nvSpPr>
                  <p:spPr bwMode="gray">
                    <a:xfrm>
                      <a:off x="3777365" y="776499"/>
                      <a:ext cx="430887" cy="941409"/>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端点集中管理平台</a:t>
                      </a:r>
                      <a:endParaRPr lang="en-US" sz="2200" dirty="0">
                        <a:latin typeface="Arial" panose="020B0604020202020204" pitchFamily="34" charset="0"/>
                        <a:cs typeface="Arial" panose="020B0604020202020204" pitchFamily="34" charset="0"/>
                      </a:endParaRPr>
                    </a:p>
                  </p:txBody>
                </p:sp>
              </p:grpSp>
              <p:pic>
                <p:nvPicPr>
                  <p:cNvPr id="269" name="Picture 26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485561" y="997627"/>
                    <a:ext cx="147101" cy="197020"/>
                  </a:xfrm>
                  <a:prstGeom prst="rect">
                    <a:avLst/>
                  </a:prstGeom>
                  <a:scene3d>
                    <a:camera prst="isometricTopUp"/>
                    <a:lightRig rig="threePt" dir="t"/>
                  </a:scene3d>
                </p:spPr>
              </p:pic>
            </p:grpSp>
            <p:grpSp>
              <p:nvGrpSpPr>
                <p:cNvPr id="78" name="Group 77"/>
                <p:cNvGrpSpPr/>
                <p:nvPr/>
              </p:nvGrpSpPr>
              <p:grpSpPr>
                <a:xfrm>
                  <a:off x="3390757" y="176711"/>
                  <a:ext cx="734596" cy="941409"/>
                  <a:chOff x="3390757" y="176711"/>
                  <a:chExt cx="734596" cy="941409"/>
                </a:xfrm>
              </p:grpSpPr>
              <p:sp>
                <p:nvSpPr>
                  <p:cNvPr id="199" name="TextBox 198"/>
                  <p:cNvSpPr txBox="1"/>
                  <p:nvPr/>
                </p:nvSpPr>
                <p:spPr bwMode="gray">
                  <a:xfrm>
                    <a:off x="3390757" y="176711"/>
                    <a:ext cx="261610" cy="941409"/>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网络准入系统</a:t>
                    </a:r>
                    <a:endParaRPr lang="en-US" sz="2200" dirty="0">
                      <a:latin typeface="Arial" panose="020B0604020202020204" pitchFamily="34" charset="0"/>
                      <a:cs typeface="Arial" panose="020B0604020202020204" pitchFamily="34" charset="0"/>
                    </a:endParaRPr>
                  </a:p>
                </p:txBody>
              </p:sp>
              <p:pic>
                <p:nvPicPr>
                  <p:cNvPr id="194" name="Picture 25"/>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flipH="1">
                    <a:off x="3696621" y="791558"/>
                    <a:ext cx="428732" cy="285896"/>
                  </a:xfrm>
                  <a:prstGeom prst="rect">
                    <a:avLst/>
                  </a:prstGeom>
                  <a:noFill/>
                  <a:ln>
                    <a:noFill/>
                  </a:ln>
                </p:spPr>
              </p:pic>
              <p:pic>
                <p:nvPicPr>
                  <p:cNvPr id="270" name="Picture 26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787206" y="842893"/>
                    <a:ext cx="276114" cy="147356"/>
                  </a:xfrm>
                  <a:prstGeom prst="rect">
                    <a:avLst/>
                  </a:prstGeom>
                  <a:scene3d>
                    <a:camera prst="isometricTopUp"/>
                    <a:lightRig rig="threePt" dir="t"/>
                  </a:scene3d>
                </p:spPr>
              </p:pic>
            </p:grpSp>
          </p:grpSp>
        </p:grpSp>
        <p:sp>
          <p:nvSpPr>
            <p:cNvPr id="395" name="TextBox 394"/>
            <p:cNvSpPr txBox="1"/>
            <p:nvPr/>
          </p:nvSpPr>
          <p:spPr bwMode="gray">
            <a:xfrm>
              <a:off x="3134096" y="2376487"/>
              <a:ext cx="858256" cy="207749"/>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dirty="0">
                <a:solidFill>
                  <a:srgbClr val="000000"/>
                </a:solidFill>
                <a:latin typeface="Arial" panose="020B0604020202020204" pitchFamily="34" charset="0"/>
                <a:cs typeface="Arial" panose="020B0604020202020204" pitchFamily="34" charset="0"/>
              </a:endParaRPr>
            </a:p>
          </p:txBody>
        </p:sp>
      </p:grpSp>
      <p:grpSp>
        <p:nvGrpSpPr>
          <p:cNvPr id="401" name="Group 400"/>
          <p:cNvGrpSpPr/>
          <p:nvPr/>
        </p:nvGrpSpPr>
        <p:grpSpPr>
          <a:xfrm>
            <a:off x="3931958" y="5222845"/>
            <a:ext cx="2650832" cy="1292494"/>
            <a:chOff x="3073414" y="1905729"/>
            <a:chExt cx="1325416" cy="646247"/>
          </a:xfrm>
          <a:effectLst>
            <a:glow rad="101600">
              <a:schemeClr val="accent2">
                <a:satMod val="175000"/>
                <a:alpha val="40000"/>
              </a:schemeClr>
            </a:glow>
          </a:effectLst>
        </p:grpSpPr>
        <p:sp>
          <p:nvSpPr>
            <p:cNvPr id="402" name="TextBox 401"/>
            <p:cNvSpPr txBox="1"/>
            <p:nvPr/>
          </p:nvSpPr>
          <p:spPr bwMode="gray">
            <a:xfrm>
              <a:off x="3073414" y="2344227"/>
              <a:ext cx="858256" cy="207749"/>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rPr>
                <a:t>七层防火墙</a:t>
              </a:r>
              <a:endParaRPr lang="en-US" sz="2100" dirty="0">
                <a:solidFill>
                  <a:srgbClr val="000000"/>
                </a:solidFill>
                <a:latin typeface="Arial" panose="020B0604020202020204" pitchFamily="34" charset="0"/>
                <a:cs typeface="Arial" panose="020B0604020202020204" pitchFamily="34" charset="0"/>
              </a:endParaRPr>
            </a:p>
          </p:txBody>
        </p:sp>
        <p:grpSp>
          <p:nvGrpSpPr>
            <p:cNvPr id="403" name="Group 402"/>
            <p:cNvGrpSpPr/>
            <p:nvPr/>
          </p:nvGrpSpPr>
          <p:grpSpPr>
            <a:xfrm>
              <a:off x="3610147" y="1905729"/>
              <a:ext cx="788683" cy="531220"/>
              <a:chOff x="3582439" y="1942673"/>
              <a:chExt cx="788683" cy="531220"/>
            </a:xfrm>
          </p:grpSpPr>
          <p:pic>
            <p:nvPicPr>
              <p:cNvPr id="404"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439" y="1942673"/>
                <a:ext cx="788683" cy="531220"/>
              </a:xfrm>
              <a:prstGeom prst="rect">
                <a:avLst/>
              </a:prstGeom>
              <a:noFill/>
              <a:ln>
                <a:noFill/>
              </a:ln>
            </p:spPr>
          </p:pic>
          <p:pic>
            <p:nvPicPr>
              <p:cNvPr id="405"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719720" y="2148127"/>
                <a:ext cx="218184" cy="197380"/>
              </a:xfrm>
              <a:prstGeom prst="rect">
                <a:avLst/>
              </a:prstGeom>
              <a:noFill/>
              <a:ln>
                <a:noFill/>
              </a:ln>
              <a:scene3d>
                <a:camera prst="isometricTopUp"/>
                <a:lightRig rig="threePt" dir="t"/>
              </a:scene3d>
            </p:spPr>
          </p:pic>
          <p:pic>
            <p:nvPicPr>
              <p:cNvPr id="406"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60697" y="2045006"/>
                <a:ext cx="235116" cy="213563"/>
              </a:xfrm>
              <a:prstGeom prst="rect">
                <a:avLst/>
              </a:prstGeom>
              <a:noFill/>
              <a:ln>
                <a:noFill/>
              </a:ln>
              <a:scene3d>
                <a:camera prst="isometricTopUp"/>
                <a:lightRig rig="threePt" dir="t"/>
              </a:scene3d>
            </p:spPr>
          </p:pic>
          <p:pic>
            <p:nvPicPr>
              <p:cNvPr id="407" name="Picture 122"/>
              <p:cNvPicPr>
                <a:picLocks noChangeAspect="1"/>
              </p:cNvPicPr>
              <p:nvPr/>
            </p:nvPicPr>
            <p:blipFill>
              <a:blip r:embed="rId2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056607" y="2014088"/>
                <a:ext cx="186828" cy="153211"/>
              </a:xfrm>
              <a:prstGeom prst="rect">
                <a:avLst/>
              </a:prstGeom>
              <a:noFill/>
              <a:ln>
                <a:noFill/>
              </a:ln>
              <a:scene3d>
                <a:camera prst="isometricTopUp"/>
                <a:lightRig rig="threePt" dir="t"/>
              </a:scene3d>
            </p:spPr>
          </p:pic>
        </p:grpSp>
      </p:grpSp>
      <p:sp>
        <p:nvSpPr>
          <p:cNvPr id="326" name="TextBox 325"/>
          <p:cNvSpPr txBox="1"/>
          <p:nvPr/>
        </p:nvSpPr>
        <p:spPr bwMode="gray">
          <a:xfrm>
            <a:off x="19842411" y="7218375"/>
            <a:ext cx="1570082" cy="738664"/>
          </a:xfrm>
          <a:prstGeom prst="rect">
            <a:avLst/>
          </a:prstGeom>
          <a:noFill/>
          <a:scene3d>
            <a:camera prst="isometricTopUp"/>
            <a:lightRig rig="threePt" dir="t"/>
          </a:scene3d>
        </p:spPr>
        <p:txBody>
          <a:bodyPr wrap="square" rtlCol="0">
            <a:spAutoFit/>
          </a:bodyPr>
          <a:lstStyle/>
          <a:p>
            <a:r>
              <a:rPr lang="zh-CN" altLang="en-US" sz="2100" dirty="0">
                <a:solidFill>
                  <a:srgbClr val="000000"/>
                </a:solidFill>
                <a:ea typeface="微软雅黑" panose="020B0503020204020204" pitchFamily="34" charset="-122"/>
              </a:rPr>
              <a:t>邮件安全网关</a:t>
            </a:r>
            <a:endParaRPr lang="en-US" sz="2100" dirty="0">
              <a:solidFill>
                <a:srgbClr val="000000"/>
              </a:solidFill>
            </a:endParaRPr>
          </a:p>
        </p:txBody>
      </p:sp>
      <p:grpSp>
        <p:nvGrpSpPr>
          <p:cNvPr id="408" name="Group 407"/>
          <p:cNvGrpSpPr/>
          <p:nvPr/>
        </p:nvGrpSpPr>
        <p:grpSpPr>
          <a:xfrm>
            <a:off x="19487852" y="6956467"/>
            <a:ext cx="1120700" cy="747330"/>
            <a:chOff x="11110155" y="4835078"/>
            <a:chExt cx="560350" cy="373665"/>
          </a:xfrm>
        </p:grpSpPr>
        <p:pic>
          <p:nvPicPr>
            <p:cNvPr id="409" name="Picture 25"/>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flipH="1">
              <a:off x="11110155" y="4835078"/>
              <a:ext cx="560350" cy="373665"/>
            </a:xfrm>
            <a:prstGeom prst="rect">
              <a:avLst/>
            </a:prstGeom>
            <a:noFill/>
            <a:ln>
              <a:noFill/>
            </a:ln>
            <a:effectLst>
              <a:glow rad="101600">
                <a:schemeClr val="accent2">
                  <a:satMod val="175000"/>
                  <a:alpha val="40000"/>
                </a:schemeClr>
              </a:glow>
            </a:effectLst>
          </p:spPr>
        </p:pic>
        <p:pic>
          <p:nvPicPr>
            <p:cNvPr id="410" name="Picture 40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1277456" y="4896371"/>
              <a:ext cx="262084" cy="173969"/>
            </a:xfrm>
            <a:prstGeom prst="rect">
              <a:avLst/>
            </a:prstGeom>
            <a:scene3d>
              <a:camera prst="isometricTopUp"/>
              <a:lightRig rig="threePt" dir="t"/>
            </a:scene3d>
          </p:spPr>
        </p:pic>
      </p:grpSp>
      <p:cxnSp>
        <p:nvCxnSpPr>
          <p:cNvPr id="415" name="Straight Connector 414"/>
          <p:cNvCxnSpPr/>
          <p:nvPr/>
        </p:nvCxnSpPr>
        <p:spPr>
          <a:xfrm flipH="1" flipV="1">
            <a:off x="6542078" y="3470744"/>
            <a:ext cx="3086432" cy="20272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7409095" y="3789368"/>
            <a:ext cx="1577366" cy="1062440"/>
            <a:chOff x="3670829" y="1937989"/>
            <a:chExt cx="788683" cy="531220"/>
          </a:xfrm>
          <a:effectLst>
            <a:glow rad="101600">
              <a:schemeClr val="accent2">
                <a:satMod val="175000"/>
                <a:alpha val="40000"/>
              </a:schemeClr>
            </a:glow>
          </a:effectLst>
        </p:grpSpPr>
        <p:pic>
          <p:nvPicPr>
            <p:cNvPr id="417"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829" y="1937989"/>
              <a:ext cx="788683" cy="531220"/>
            </a:xfrm>
            <a:prstGeom prst="rect">
              <a:avLst/>
            </a:prstGeom>
            <a:noFill/>
            <a:ln>
              <a:noFill/>
            </a:ln>
          </p:spPr>
        </p:pic>
        <p:pic>
          <p:nvPicPr>
            <p:cNvPr id="418"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808110" y="2143443"/>
              <a:ext cx="218184" cy="197380"/>
            </a:xfrm>
            <a:prstGeom prst="rect">
              <a:avLst/>
            </a:prstGeom>
            <a:noFill/>
            <a:ln>
              <a:noFill/>
            </a:ln>
            <a:scene3d>
              <a:camera prst="isometricTopUp"/>
              <a:lightRig rig="threePt" dir="t"/>
            </a:scene3d>
          </p:spPr>
        </p:pic>
        <p:pic>
          <p:nvPicPr>
            <p:cNvPr id="419"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49087" y="2040322"/>
              <a:ext cx="235116" cy="213563"/>
            </a:xfrm>
            <a:prstGeom prst="rect">
              <a:avLst/>
            </a:prstGeom>
            <a:noFill/>
            <a:ln>
              <a:noFill/>
            </a:ln>
            <a:scene3d>
              <a:camera prst="isometricTopUp"/>
              <a:lightRig rig="threePt" dir="t"/>
            </a:scene3d>
          </p:spPr>
        </p:pic>
        <p:pic>
          <p:nvPicPr>
            <p:cNvPr id="420" name="Picture 122"/>
            <p:cNvPicPr>
              <a:picLocks noChangeAspect="1"/>
            </p:cNvPicPr>
            <p:nvPr/>
          </p:nvPicPr>
          <p:blipFill>
            <a:blip r:embed="rId29" cstate="print">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4144997" y="2009404"/>
              <a:ext cx="186828" cy="153211"/>
            </a:xfrm>
            <a:prstGeom prst="rect">
              <a:avLst/>
            </a:prstGeom>
            <a:noFill/>
            <a:ln>
              <a:noFill/>
            </a:ln>
            <a:scene3d>
              <a:camera prst="isometricTopUp"/>
              <a:lightRig rig="threePt" dir="t"/>
            </a:scene3d>
          </p:spPr>
        </p:pic>
      </p:grpSp>
      <p:grpSp>
        <p:nvGrpSpPr>
          <p:cNvPr id="306" name="Group 305"/>
          <p:cNvGrpSpPr/>
          <p:nvPr/>
        </p:nvGrpSpPr>
        <p:grpSpPr>
          <a:xfrm>
            <a:off x="13934250" y="3598145"/>
            <a:ext cx="1744648" cy="1176386"/>
            <a:chOff x="4087144" y="3108135"/>
            <a:chExt cx="948020" cy="639233"/>
          </a:xfrm>
          <a:effectLst>
            <a:glow rad="101600">
              <a:schemeClr val="accent2">
                <a:satMod val="175000"/>
                <a:alpha val="40000"/>
              </a:schemeClr>
            </a:glow>
          </a:effectLst>
        </p:grpSpPr>
        <p:pic>
          <p:nvPicPr>
            <p:cNvPr id="308" name="Picture 41"/>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087144" y="3108135"/>
              <a:ext cx="948020" cy="639233"/>
            </a:xfrm>
            <a:prstGeom prst="rect">
              <a:avLst/>
            </a:prstGeom>
            <a:noFill/>
            <a:ln>
              <a:noFill/>
            </a:ln>
          </p:spPr>
        </p:pic>
        <p:pic>
          <p:nvPicPr>
            <p:cNvPr id="309" name="Picture 10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24790" y="3186653"/>
              <a:ext cx="233386" cy="211132"/>
            </a:xfrm>
            <a:prstGeom prst="rect">
              <a:avLst/>
            </a:prstGeom>
            <a:noFill/>
            <a:ln>
              <a:noFill/>
            </a:ln>
            <a:scene3d>
              <a:camera prst="isometricTopUp"/>
              <a:lightRig rig="threePt" dir="t"/>
            </a:scene3d>
          </p:spPr>
        </p:pic>
        <p:pic>
          <p:nvPicPr>
            <p:cNvPr id="310" name="Picture 106"/>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75069" y="3276413"/>
              <a:ext cx="251498" cy="228443"/>
            </a:xfrm>
            <a:prstGeom prst="rect">
              <a:avLst/>
            </a:prstGeom>
            <a:noFill/>
            <a:ln>
              <a:noFill/>
            </a:ln>
            <a:scene3d>
              <a:camera prst="isometricTopUp"/>
              <a:lightRig rig="threePt" dir="t"/>
            </a:scene3d>
          </p:spPr>
        </p:pic>
        <p:pic>
          <p:nvPicPr>
            <p:cNvPr id="311" name="Picture 122"/>
            <p:cNvPicPr>
              <a:picLocks noChangeAspect="1"/>
            </p:cNvPicPr>
            <p:nvPr/>
          </p:nvPicPr>
          <p:blipFill>
            <a:blip r:embed="rId29"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662658" y="3404165"/>
              <a:ext cx="199845" cy="163886"/>
            </a:xfrm>
            <a:prstGeom prst="rect">
              <a:avLst/>
            </a:prstGeom>
            <a:noFill/>
            <a:ln>
              <a:noFill/>
            </a:ln>
            <a:scene3d>
              <a:camera prst="isometricTopUp"/>
              <a:lightRig rig="threePt" dir="t"/>
            </a:scene3d>
          </p:spPr>
        </p:pic>
      </p:grpSp>
      <p:sp>
        <p:nvSpPr>
          <p:cNvPr id="321" name="TextBox 320"/>
          <p:cNvSpPr txBox="1"/>
          <p:nvPr/>
        </p:nvSpPr>
        <p:spPr bwMode="gray">
          <a:xfrm>
            <a:off x="8634882" y="2828329"/>
            <a:ext cx="523220" cy="1882818"/>
          </a:xfrm>
          <a:prstGeom prst="rect">
            <a:avLst/>
          </a:prstGeom>
          <a:noFill/>
          <a:scene3d>
            <a:camera prst="isometricTopUp"/>
            <a:lightRig rig="threePt" dir="t"/>
          </a:scene3d>
        </p:spPr>
        <p:txBody>
          <a:bodyPr vert="vert" wrap="square" rtlCol="0">
            <a:spAutoFit/>
          </a:bodyPr>
          <a:lstStyle>
            <a:defPPr>
              <a:defRPr lang="zh-CN"/>
            </a:defPPr>
            <a:lvl1pPr>
              <a:defRPr sz="1100">
                <a:solidFill>
                  <a:srgbClr val="000000"/>
                </a:solidFill>
              </a:defRPr>
            </a:lvl1pPr>
          </a:lstStyle>
          <a:p>
            <a:r>
              <a:rPr lang="zh-CN" altLang="en-US" sz="2200" dirty="0">
                <a:latin typeface="Arial" panose="020B0604020202020204" pitchFamily="34" charset="0"/>
                <a:ea typeface="微软雅黑" panose="020B0503020204020204" pitchFamily="34" charset="-122"/>
                <a:cs typeface="Arial" panose="020B0604020202020204" pitchFamily="34" charset="0"/>
              </a:rPr>
              <a:t>未知威胁</a:t>
            </a:r>
            <a:endParaRPr lang="en-US" sz="2200" dirty="0">
              <a:latin typeface="Arial" panose="020B0604020202020204" pitchFamily="34" charset="0"/>
              <a:cs typeface="Arial" panose="020B0604020202020204" pitchFamily="34" charset="0"/>
            </a:endParaRPr>
          </a:p>
        </p:txBody>
      </p:sp>
      <p:cxnSp>
        <p:nvCxnSpPr>
          <p:cNvPr id="322" name="Straight Connector 321"/>
          <p:cNvCxnSpPr/>
          <p:nvPr/>
        </p:nvCxnSpPr>
        <p:spPr>
          <a:xfrm flipV="1">
            <a:off x="7200056" y="3238363"/>
            <a:ext cx="1197852" cy="6903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3" name="Group 322"/>
          <p:cNvGrpSpPr/>
          <p:nvPr/>
        </p:nvGrpSpPr>
        <p:grpSpPr>
          <a:xfrm>
            <a:off x="7895332" y="2131257"/>
            <a:ext cx="1896040" cy="1492254"/>
            <a:chOff x="3101426" y="1626335"/>
            <a:chExt cx="948020" cy="746127"/>
          </a:xfrm>
          <a:effectLst>
            <a:glow rad="101600">
              <a:schemeClr val="accent2">
                <a:satMod val="175000"/>
                <a:alpha val="40000"/>
              </a:schemeClr>
            </a:glow>
          </a:effectLst>
        </p:grpSpPr>
        <p:pic>
          <p:nvPicPr>
            <p:cNvPr id="324" name="Picture 24"/>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101426" y="1745929"/>
              <a:ext cx="948020" cy="626533"/>
            </a:xfrm>
            <a:prstGeom prst="rect">
              <a:avLst/>
            </a:prstGeom>
            <a:noFill/>
            <a:ln>
              <a:noFill/>
            </a:ln>
          </p:spPr>
        </p:pic>
        <p:grpSp>
          <p:nvGrpSpPr>
            <p:cNvPr id="325" name="Group 324"/>
            <p:cNvGrpSpPr/>
            <p:nvPr/>
          </p:nvGrpSpPr>
          <p:grpSpPr>
            <a:xfrm>
              <a:off x="3135061" y="1626335"/>
              <a:ext cx="837588" cy="675334"/>
              <a:chOff x="3449176" y="1534935"/>
              <a:chExt cx="837588" cy="675334"/>
            </a:xfrm>
          </p:grpSpPr>
          <p:grpSp>
            <p:nvGrpSpPr>
              <p:cNvPr id="363" name="Group 362"/>
              <p:cNvGrpSpPr/>
              <p:nvPr/>
            </p:nvGrpSpPr>
            <p:grpSpPr>
              <a:xfrm>
                <a:off x="3593839" y="1534935"/>
                <a:ext cx="692925" cy="587178"/>
                <a:chOff x="3075171" y="3475816"/>
                <a:chExt cx="692925" cy="587178"/>
              </a:xfrm>
            </p:grpSpPr>
            <p:grpSp>
              <p:nvGrpSpPr>
                <p:cNvPr id="429" name="Group 428"/>
                <p:cNvGrpSpPr/>
                <p:nvPr/>
              </p:nvGrpSpPr>
              <p:grpSpPr>
                <a:xfrm>
                  <a:off x="3075171" y="3475816"/>
                  <a:ext cx="422058" cy="392384"/>
                  <a:chOff x="3008770" y="2522640"/>
                  <a:chExt cx="706630" cy="656948"/>
                </a:xfrm>
              </p:grpSpPr>
              <p:pic>
                <p:nvPicPr>
                  <p:cNvPr id="436" name="Picture 435"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7" name="TextBox 436"/>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nvGrpSpPr>
                <p:cNvPr id="430" name="Group 429"/>
                <p:cNvGrpSpPr/>
                <p:nvPr/>
              </p:nvGrpSpPr>
              <p:grpSpPr>
                <a:xfrm>
                  <a:off x="3236808" y="3571709"/>
                  <a:ext cx="375363" cy="392384"/>
                  <a:chOff x="3008772" y="2522640"/>
                  <a:chExt cx="628451" cy="656948"/>
                </a:xfrm>
              </p:grpSpPr>
              <p:pic>
                <p:nvPicPr>
                  <p:cNvPr id="434" name="Picture 433"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5" name="TextBox 434"/>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nvGrpSpPr>
                <p:cNvPr id="431" name="Group 430"/>
                <p:cNvGrpSpPr/>
                <p:nvPr/>
              </p:nvGrpSpPr>
              <p:grpSpPr>
                <a:xfrm>
                  <a:off x="3392732" y="3670610"/>
                  <a:ext cx="375364" cy="392384"/>
                  <a:chOff x="3008770" y="2522640"/>
                  <a:chExt cx="628453" cy="656948"/>
                </a:xfrm>
              </p:grpSpPr>
              <p:pic>
                <p:nvPicPr>
                  <p:cNvPr id="432" name="Picture 431"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33" name="TextBox 432"/>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grpSp>
            <p:nvGrpSpPr>
              <p:cNvPr id="383" name="Group 382"/>
              <p:cNvGrpSpPr/>
              <p:nvPr/>
            </p:nvGrpSpPr>
            <p:grpSpPr>
              <a:xfrm>
                <a:off x="3449176" y="1623091"/>
                <a:ext cx="692925" cy="587178"/>
                <a:chOff x="3075171" y="3475816"/>
                <a:chExt cx="692925" cy="587178"/>
              </a:xfrm>
            </p:grpSpPr>
            <p:grpSp>
              <p:nvGrpSpPr>
                <p:cNvPr id="384" name="Group 383"/>
                <p:cNvGrpSpPr/>
                <p:nvPr/>
              </p:nvGrpSpPr>
              <p:grpSpPr>
                <a:xfrm>
                  <a:off x="3075171" y="3475816"/>
                  <a:ext cx="422058" cy="392384"/>
                  <a:chOff x="3008770" y="2522640"/>
                  <a:chExt cx="706630" cy="656948"/>
                </a:xfrm>
              </p:grpSpPr>
              <p:pic>
                <p:nvPicPr>
                  <p:cNvPr id="416" name="Picture 415"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28" name="TextBox 427"/>
                  <p:cNvSpPr txBox="1"/>
                  <p:nvPr/>
                </p:nvSpPr>
                <p:spPr>
                  <a:xfrm>
                    <a:off x="3008770" y="2814210"/>
                    <a:ext cx="706630"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nvGrpSpPr>
                <p:cNvPr id="394" name="Group 393"/>
                <p:cNvGrpSpPr/>
                <p:nvPr/>
              </p:nvGrpSpPr>
              <p:grpSpPr>
                <a:xfrm>
                  <a:off x="3236808" y="3571709"/>
                  <a:ext cx="375363" cy="392384"/>
                  <a:chOff x="3008772" y="2522640"/>
                  <a:chExt cx="628451" cy="656948"/>
                </a:xfrm>
              </p:grpSpPr>
              <p:pic>
                <p:nvPicPr>
                  <p:cNvPr id="399" name="Picture 398"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400" name="TextBox 399"/>
                  <p:cNvSpPr txBox="1"/>
                  <p:nvPr/>
                </p:nvSpPr>
                <p:spPr>
                  <a:xfrm>
                    <a:off x="3008772" y="2814210"/>
                    <a:ext cx="528246"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nvGrpSpPr>
                <p:cNvPr id="396" name="Group 395"/>
                <p:cNvGrpSpPr/>
                <p:nvPr/>
              </p:nvGrpSpPr>
              <p:grpSpPr>
                <a:xfrm>
                  <a:off x="3392732" y="3670610"/>
                  <a:ext cx="375364" cy="392384"/>
                  <a:chOff x="3008770" y="2522640"/>
                  <a:chExt cx="628453" cy="656948"/>
                </a:xfrm>
              </p:grpSpPr>
              <p:pic>
                <p:nvPicPr>
                  <p:cNvPr id="397" name="Picture 396" descr="VM-Lt-editable.emf"/>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030809" y="2522640"/>
                    <a:ext cx="606414" cy="656948"/>
                  </a:xfrm>
                  <a:prstGeom prst="rect">
                    <a:avLst/>
                  </a:prstGeom>
                </p:spPr>
              </p:pic>
              <p:sp>
                <p:nvSpPr>
                  <p:cNvPr id="398" name="TextBox 397"/>
                  <p:cNvSpPr txBox="1"/>
                  <p:nvPr/>
                </p:nvSpPr>
                <p:spPr>
                  <a:xfrm>
                    <a:off x="3008770" y="2814210"/>
                    <a:ext cx="616494" cy="180353"/>
                  </a:xfrm>
                  <a:prstGeom prst="rect">
                    <a:avLst/>
                  </a:prstGeom>
                  <a:noFill/>
                </p:spPr>
                <p:txBody>
                  <a:bodyPr wrap="square" rtlCol="0">
                    <a:spAutoFit/>
                    <a:scene3d>
                      <a:camera prst="orthographicFront">
                        <a:rot lat="2347702" lon="3026488" rev="237363"/>
                      </a:camera>
                      <a:lightRig rig="threePt" dir="t"/>
                    </a:scene3d>
                  </a:bodyPr>
                  <a:lstStyle/>
                  <a:p>
                    <a:r>
                      <a:rPr lang="en-US" sz="800" b="1" dirty="0"/>
                      <a:t>VM</a:t>
                    </a:r>
                  </a:p>
                </p:txBody>
              </p:sp>
            </p:grpSp>
          </p:grpSp>
        </p:grpSp>
      </p:grpSp>
      <p:pic>
        <p:nvPicPr>
          <p:cNvPr id="440" name="Picture 108"/>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9954619" y="242915"/>
            <a:ext cx="831350" cy="887558"/>
          </a:xfrm>
          <a:prstGeom prst="rect">
            <a:avLst/>
          </a:prstGeom>
          <a:noFill/>
          <a:ln>
            <a:noFill/>
          </a:ln>
        </p:spPr>
      </p:pic>
      <p:sp>
        <p:nvSpPr>
          <p:cNvPr id="443" name="Lightning Bolt 442"/>
          <p:cNvSpPr/>
          <p:nvPr/>
        </p:nvSpPr>
        <p:spPr>
          <a:xfrm flipV="1">
            <a:off x="18163032" y="1518728"/>
            <a:ext cx="1690132" cy="72819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pic>
        <p:nvPicPr>
          <p:cNvPr id="447" name="Picture 2"/>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0703784" y="-165466"/>
            <a:ext cx="774500" cy="1071032"/>
          </a:xfrm>
          <a:prstGeom prst="rect">
            <a:avLst/>
          </a:prstGeom>
          <a:noFill/>
          <a:ln>
            <a:noFill/>
          </a:ln>
        </p:spPr>
      </p:pic>
      <p:grpSp>
        <p:nvGrpSpPr>
          <p:cNvPr id="449" name="Group 448"/>
          <p:cNvGrpSpPr/>
          <p:nvPr/>
        </p:nvGrpSpPr>
        <p:grpSpPr>
          <a:xfrm>
            <a:off x="19634699" y="806134"/>
            <a:ext cx="943654" cy="738908"/>
            <a:chOff x="10965293" y="4869505"/>
            <a:chExt cx="601675" cy="471129"/>
          </a:xfrm>
        </p:grpSpPr>
        <p:sp>
          <p:nvSpPr>
            <p:cNvPr id="48" name="Rounded Rectangle 47"/>
            <p:cNvSpPr/>
            <p:nvPr/>
          </p:nvSpPr>
          <p:spPr>
            <a:xfrm>
              <a:off x="10965293" y="4979025"/>
              <a:ext cx="592050" cy="3262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nvGrpSpPr>
            <p:cNvPr id="46" name="Group 45"/>
            <p:cNvGrpSpPr/>
            <p:nvPr/>
          </p:nvGrpSpPr>
          <p:grpSpPr>
            <a:xfrm>
              <a:off x="10967691" y="4869505"/>
              <a:ext cx="599277" cy="471129"/>
              <a:chOff x="11034629" y="4998577"/>
              <a:chExt cx="599277" cy="471129"/>
            </a:xfrm>
          </p:grpSpPr>
          <p:pic>
            <p:nvPicPr>
              <p:cNvPr id="448" name="Picture 447"/>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1034629" y="5071910"/>
                <a:ext cx="599277" cy="397796"/>
              </a:xfrm>
              <a:prstGeom prst="rect">
                <a:avLst/>
              </a:prstGeom>
            </p:spPr>
          </p:pic>
          <p:pic>
            <p:nvPicPr>
              <p:cNvPr id="2050" name="Picture 2" descr="https://timgsa.baidu.com/timg?image&amp;quality=80&amp;size=b10000_10000&amp;sec=1553529629&amp;di=95e9a25289c14a6d9f8893284034a126&amp;src=http://pic21.photophoto.cn/20111115/0013026314276135_b.jpg"/>
              <p:cNvPicPr>
                <a:picLocks noChangeAspect="1" noChangeArrowheads="1"/>
              </p:cNvPicPr>
              <p:nvPr/>
            </p:nvPicPr>
            <p:blipFill>
              <a:blip r:embed="rId49" cstate="print">
                <a:extLst>
                  <a:ext uri="{BEBA8EAE-BF5A-486C-A8C5-ECC9F3942E4B}">
                    <a14:imgProps xmlns:a14="http://schemas.microsoft.com/office/drawing/2010/main">
                      <a14:imgLayer r:embed="rId50">
                        <a14:imgEffect>
                          <a14:backgroundRemoval t="0" b="100000" l="12329" r="89779">
                            <a14:foregroundMark x1="25079" y1="19554" x2="50580" y2="7903"/>
                            <a14:foregroundMark x1="21918" y1="48328" x2="56270" y2="57548"/>
                            <a14:foregroundMark x1="42255" y1="14083" x2="59536" y2="37893"/>
                            <a14:foregroundMark x1="56902" y1="48936" x2="61433" y2="91287"/>
                            <a14:foregroundMark x1="79241" y1="34245" x2="76080" y2="57548"/>
                            <a14:foregroundMark x1="20021" y1="63627" x2="48051" y2="93110"/>
                            <a14:foregroundMark x1="20653" y1="41641" x2="19389" y2="55724"/>
                            <a14:foregroundMark x1="80506" y1="58764" x2="72919" y2="75887"/>
                            <a14:foregroundMark x1="84299" y1="58156" x2="77977" y2="81459"/>
                          </a14:backgroundRemoval>
                        </a14:imgEffect>
                      </a14:imgLayer>
                    </a14:imgProps>
                  </a:ext>
                  <a:ext uri="{28A0092B-C50C-407E-A947-70E740481C1C}">
                    <a14:useLocalDpi xmlns:a14="http://schemas.microsoft.com/office/drawing/2010/main" val="0"/>
                  </a:ext>
                </a:extLst>
              </a:blip>
              <a:srcRect/>
              <a:stretch>
                <a:fillRect/>
              </a:stretch>
            </p:blipFill>
            <p:spPr bwMode="auto">
              <a:xfrm>
                <a:off x="11141269" y="4998577"/>
                <a:ext cx="381136" cy="39639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57" name="Straight Connector 456"/>
          <p:cNvCxnSpPr>
            <a:stCxn id="188" idx="2"/>
          </p:cNvCxnSpPr>
          <p:nvPr/>
        </p:nvCxnSpPr>
        <p:spPr>
          <a:xfrm flipH="1">
            <a:off x="645617" y="2528524"/>
            <a:ext cx="6480418" cy="6613772"/>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a:endCxn id="38" idx="1"/>
          </p:cNvCxnSpPr>
          <p:nvPr/>
        </p:nvCxnSpPr>
        <p:spPr>
          <a:xfrm flipH="1">
            <a:off x="2493222" y="2608357"/>
            <a:ext cx="4640116" cy="7468786"/>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88" idx="2"/>
          </p:cNvCxnSpPr>
          <p:nvPr/>
        </p:nvCxnSpPr>
        <p:spPr>
          <a:xfrm flipH="1">
            <a:off x="3554777" y="2528524"/>
            <a:ext cx="3571258" cy="8382396"/>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88" idx="2"/>
          </p:cNvCxnSpPr>
          <p:nvPr/>
        </p:nvCxnSpPr>
        <p:spPr>
          <a:xfrm flipH="1">
            <a:off x="4678885" y="2528525"/>
            <a:ext cx="2447150" cy="9173522"/>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88" idx="2"/>
          </p:cNvCxnSpPr>
          <p:nvPr/>
        </p:nvCxnSpPr>
        <p:spPr>
          <a:xfrm flipH="1">
            <a:off x="5842769" y="2528524"/>
            <a:ext cx="1283266" cy="9944164"/>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88" idx="2"/>
            <a:endCxn id="379" idx="0"/>
          </p:cNvCxnSpPr>
          <p:nvPr/>
        </p:nvCxnSpPr>
        <p:spPr>
          <a:xfrm>
            <a:off x="7126034" y="2528524"/>
            <a:ext cx="122960" cy="10757160"/>
          </a:xfrm>
          <a:prstGeom prst="line">
            <a:avLst/>
          </a:prstGeom>
          <a:ln w="28575">
            <a:solidFill>
              <a:srgbClr val="FF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33" idx="3"/>
          </p:cNvCxnSpPr>
          <p:nvPr/>
        </p:nvCxnSpPr>
        <p:spPr>
          <a:xfrm flipV="1">
            <a:off x="9623492" y="2259648"/>
            <a:ext cx="2414756" cy="763384"/>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a:off x="9515435" y="3171019"/>
            <a:ext cx="4407610" cy="701902"/>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398" idx="3"/>
            <a:endCxn id="412" idx="1"/>
          </p:cNvCxnSpPr>
          <p:nvPr/>
        </p:nvCxnSpPr>
        <p:spPr>
          <a:xfrm>
            <a:off x="9334166" y="3199344"/>
            <a:ext cx="9743200" cy="2882992"/>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endCxn id="346" idx="3"/>
          </p:cNvCxnSpPr>
          <p:nvPr/>
        </p:nvCxnSpPr>
        <p:spPr>
          <a:xfrm>
            <a:off x="9224276" y="3468764"/>
            <a:ext cx="335008" cy="2637664"/>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endCxn id="441" idx="0"/>
          </p:cNvCxnSpPr>
          <p:nvPr/>
        </p:nvCxnSpPr>
        <p:spPr>
          <a:xfrm>
            <a:off x="9273781" y="3365625"/>
            <a:ext cx="4091622" cy="7715498"/>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a:off x="9435266" y="3351310"/>
            <a:ext cx="4887852" cy="4887780"/>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H="1">
            <a:off x="6065452" y="3121758"/>
            <a:ext cx="2182868" cy="2194764"/>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endCxn id="417" idx="0"/>
          </p:cNvCxnSpPr>
          <p:nvPr/>
        </p:nvCxnSpPr>
        <p:spPr>
          <a:xfrm flipH="1">
            <a:off x="8197778" y="3404339"/>
            <a:ext cx="213776" cy="385030"/>
          </a:xfrm>
          <a:prstGeom prst="line">
            <a:avLst/>
          </a:prstGeom>
          <a:ln w="127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428" idx="0"/>
          </p:cNvCxnSpPr>
          <p:nvPr/>
        </p:nvCxnSpPr>
        <p:spPr>
          <a:xfrm flipH="1" flipV="1">
            <a:off x="7317852" y="2323043"/>
            <a:ext cx="1066808" cy="332826"/>
          </a:xfrm>
          <a:prstGeom prst="line">
            <a:avLst/>
          </a:prstGeom>
          <a:ln w="2857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7" name="Rectangle 526"/>
          <p:cNvSpPr/>
          <p:nvPr/>
        </p:nvSpPr>
        <p:spPr>
          <a:xfrm>
            <a:off x="14663437" y="3257579"/>
            <a:ext cx="1008609" cy="1200329"/>
          </a:xfrm>
          <a:prstGeom prst="rect">
            <a:avLst/>
          </a:prstGeom>
        </p:spPr>
        <p:txBody>
          <a:bodyPr wrap="none">
            <a:spAutoFit/>
          </a:bodyPr>
          <a:lstStyle/>
          <a:p>
            <a:r>
              <a:rPr lang="en-US" altLang="zh-CN" sz="7200" b="1" dirty="0">
                <a:solidFill>
                  <a:srgbClr val="FF0000"/>
                </a:solidFill>
                <a:latin typeface="宋体" panose="02010600030101010101" pitchFamily="2" charset="-122"/>
                <a:ea typeface="宋体" panose="02010600030101010101" pitchFamily="2" charset="-122"/>
                <a:cs typeface="Times New Roman" panose="02020603050405020304" charset="0"/>
                <a:sym typeface="Wingdings 2" panose="05020102010507070707" pitchFamily="18" charset="2"/>
              </a:rPr>
              <a:t></a:t>
            </a:r>
            <a:endParaRPr lang="zh-CN" altLang="en-US" sz="7200" b="1" dirty="0">
              <a:solidFill>
                <a:srgbClr val="FF0000"/>
              </a:solidFill>
              <a:ea typeface="微软雅黑" panose="020B0503020204020204" pitchFamily="34" charset="-122"/>
            </a:endParaRPr>
          </a:p>
        </p:txBody>
      </p:sp>
      <p:cxnSp>
        <p:nvCxnSpPr>
          <p:cNvPr id="528" name="Straight Connector 527"/>
          <p:cNvCxnSpPr/>
          <p:nvPr/>
        </p:nvCxnSpPr>
        <p:spPr>
          <a:xfrm flipH="1">
            <a:off x="17994990" y="5652670"/>
            <a:ext cx="2631064" cy="15160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9" name="TextBox 528"/>
          <p:cNvSpPr txBox="1"/>
          <p:nvPr/>
        </p:nvSpPr>
        <p:spPr bwMode="gray">
          <a:xfrm>
            <a:off x="18183005" y="4710436"/>
            <a:ext cx="1713398" cy="738664"/>
          </a:xfrm>
          <a:prstGeom prst="rect">
            <a:avLst/>
          </a:prstGeom>
          <a:noFill/>
          <a:scene3d>
            <a:camera prst="isometricTopUp"/>
            <a:lightRig rig="threePt" dir="t"/>
          </a:scene3d>
        </p:spPr>
        <p:txBody>
          <a:bodyPr wrap="square" rtlCol="0">
            <a:spAutoFit/>
          </a:bodyPr>
          <a:lstStyle/>
          <a:p>
            <a:r>
              <a:rPr lang="en-US" altLang="zh-CN" sz="2100" dirty="0">
                <a:solidFill>
                  <a:srgbClr val="000000"/>
                </a:solidFill>
                <a:ea typeface="微软雅黑" panose="020B0503020204020204" pitchFamily="34" charset="-122"/>
              </a:rPr>
              <a:t>WAF(Web</a:t>
            </a:r>
            <a:r>
              <a:rPr lang="zh-CN" altLang="en-US" sz="2100" dirty="0">
                <a:solidFill>
                  <a:srgbClr val="000000"/>
                </a:solidFill>
                <a:ea typeface="微软雅黑" panose="020B0503020204020204" pitchFamily="34" charset="-122"/>
              </a:rPr>
              <a:t>应用防火墙</a:t>
            </a:r>
            <a:r>
              <a:rPr lang="en-US" altLang="zh-CN" sz="2100" dirty="0">
                <a:solidFill>
                  <a:srgbClr val="000000"/>
                </a:solidFill>
                <a:ea typeface="微软雅黑" panose="020B0503020204020204" pitchFamily="34" charset="-122"/>
              </a:rPr>
              <a:t>)</a:t>
            </a:r>
            <a:endParaRPr lang="en-US" sz="2100" dirty="0">
              <a:solidFill>
                <a:srgbClr val="000000"/>
              </a:solidFill>
            </a:endParaRPr>
          </a:p>
        </p:txBody>
      </p:sp>
      <p:grpSp>
        <p:nvGrpSpPr>
          <p:cNvPr id="530" name="Group 529"/>
          <p:cNvGrpSpPr/>
          <p:nvPr/>
        </p:nvGrpSpPr>
        <p:grpSpPr>
          <a:xfrm>
            <a:off x="19275084" y="5518799"/>
            <a:ext cx="526048" cy="281262"/>
            <a:chOff x="11357664" y="2858963"/>
            <a:chExt cx="362691" cy="254570"/>
          </a:xfrm>
        </p:grpSpPr>
        <p:cxnSp>
          <p:nvCxnSpPr>
            <p:cNvPr id="531" name="Straight Connector 530"/>
            <p:cNvCxnSpPr/>
            <p:nvPr/>
          </p:nvCxnSpPr>
          <p:spPr>
            <a:xfrm flipH="1">
              <a:off x="11357664" y="2883430"/>
              <a:ext cx="315277" cy="2142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flipH="1">
              <a:off x="11405078" y="2898369"/>
              <a:ext cx="315277" cy="2142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3" name="Oval 532"/>
            <p:cNvSpPr/>
            <p:nvPr/>
          </p:nvSpPr>
          <p:spPr>
            <a:xfrm>
              <a:off x="11383364" y="2992886"/>
              <a:ext cx="120647" cy="120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sp>
          <p:nvSpPr>
            <p:cNvPr id="534" name="Oval 533"/>
            <p:cNvSpPr/>
            <p:nvPr/>
          </p:nvSpPr>
          <p:spPr>
            <a:xfrm>
              <a:off x="11554236" y="2858963"/>
              <a:ext cx="120647" cy="1206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00" dirty="0">
                <a:ea typeface="微软雅黑" panose="020B0503020204020204" pitchFamily="34" charset="-122"/>
              </a:endParaRPr>
            </a:p>
          </p:txBody>
        </p:sp>
      </p:grpSp>
      <p:grpSp>
        <p:nvGrpSpPr>
          <p:cNvPr id="535" name="Group 534"/>
          <p:cNvGrpSpPr/>
          <p:nvPr/>
        </p:nvGrpSpPr>
        <p:grpSpPr>
          <a:xfrm>
            <a:off x="18314033" y="5577007"/>
            <a:ext cx="1299642" cy="875378"/>
            <a:chOff x="9538683" y="2775558"/>
            <a:chExt cx="788683" cy="531220"/>
          </a:xfrm>
        </p:grpSpPr>
        <p:pic>
          <p:nvPicPr>
            <p:cNvPr id="536"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8683" y="2775558"/>
              <a:ext cx="788683" cy="531220"/>
            </a:xfrm>
            <a:prstGeom prst="rect">
              <a:avLst/>
            </a:prstGeom>
            <a:noFill/>
            <a:ln>
              <a:noFill/>
            </a:ln>
            <a:effectLst>
              <a:glow rad="101600">
                <a:schemeClr val="accent2">
                  <a:satMod val="175000"/>
                  <a:alpha val="40000"/>
                </a:schemeClr>
              </a:glow>
            </a:effectLst>
          </p:spPr>
        </p:pic>
        <p:pic>
          <p:nvPicPr>
            <p:cNvPr id="537" name="Picture 536"/>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788880" y="2898319"/>
              <a:ext cx="242891" cy="250178"/>
            </a:xfrm>
            <a:prstGeom prst="rect">
              <a:avLst/>
            </a:prstGeom>
            <a:scene3d>
              <a:camera prst="isometricTopUp"/>
              <a:lightRig rig="threePt" dir="t"/>
            </a:scene3d>
          </p:spPr>
        </p:pic>
      </p:grpSp>
      <p:sp>
        <p:nvSpPr>
          <p:cNvPr id="538" name="TextBox 537"/>
          <p:cNvSpPr txBox="1"/>
          <p:nvPr/>
        </p:nvSpPr>
        <p:spPr bwMode="gray">
          <a:xfrm>
            <a:off x="19240449" y="5358856"/>
            <a:ext cx="1570082" cy="415498"/>
          </a:xfrm>
          <a:prstGeom prst="rect">
            <a:avLst/>
          </a:prstGeom>
          <a:noFill/>
          <a:scene3d>
            <a:camera prst="isometricTopUp"/>
            <a:lightRig rig="threePt" dir="t"/>
          </a:scene3d>
        </p:spPr>
        <p:txBody>
          <a:bodyPr wrap="square" rtlCol="0">
            <a:spAutoFit/>
          </a:bodyPr>
          <a:lstStyle/>
          <a:p>
            <a:r>
              <a:rPr lang="en-US" altLang="zh-CN" sz="2100" b="1" dirty="0">
                <a:solidFill>
                  <a:srgbClr val="000000"/>
                </a:solidFill>
                <a:latin typeface="Arial" panose="020B0604020202020204" pitchFamily="34" charset="0"/>
                <a:ea typeface="微软雅黑" panose="020B0503020204020204" pitchFamily="34" charset="-122"/>
                <a:cs typeface="Arial" panose="020B0604020202020204" pitchFamily="34" charset="0"/>
              </a:rPr>
              <a:t>HA</a:t>
            </a:r>
            <a:endParaRPr lang="en-US" sz="2100" b="1" dirty="0">
              <a:solidFill>
                <a:srgbClr val="000000"/>
              </a:solidFill>
              <a:latin typeface="Arial" panose="020B0604020202020204" pitchFamily="34" charset="0"/>
              <a:cs typeface="Arial" panose="020B0604020202020204" pitchFamily="34" charset="0"/>
            </a:endParaRPr>
          </a:p>
        </p:txBody>
      </p:sp>
      <p:cxnSp>
        <p:nvCxnSpPr>
          <p:cNvPr id="539" name="Straight Connector 538"/>
          <p:cNvCxnSpPr/>
          <p:nvPr/>
        </p:nvCxnSpPr>
        <p:spPr>
          <a:xfrm>
            <a:off x="20123813" y="5669267"/>
            <a:ext cx="230142" cy="129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40" name="Group 539"/>
          <p:cNvGrpSpPr/>
          <p:nvPr/>
        </p:nvGrpSpPr>
        <p:grpSpPr>
          <a:xfrm>
            <a:off x="19510891" y="4862597"/>
            <a:ext cx="1299642" cy="875378"/>
            <a:chOff x="9538683" y="2775558"/>
            <a:chExt cx="788683" cy="531220"/>
          </a:xfrm>
        </p:grpSpPr>
        <p:pic>
          <p:nvPicPr>
            <p:cNvPr id="541" name="Picture 10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8683" y="2775558"/>
              <a:ext cx="788683" cy="531220"/>
            </a:xfrm>
            <a:prstGeom prst="rect">
              <a:avLst/>
            </a:prstGeom>
            <a:noFill/>
            <a:ln>
              <a:noFill/>
            </a:ln>
            <a:effectLst>
              <a:glow rad="101600">
                <a:schemeClr val="accent2">
                  <a:satMod val="175000"/>
                  <a:alpha val="40000"/>
                </a:schemeClr>
              </a:glow>
            </a:effectLst>
          </p:spPr>
        </p:pic>
        <p:pic>
          <p:nvPicPr>
            <p:cNvPr id="542" name="Picture 54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788880" y="2898319"/>
              <a:ext cx="242891" cy="250178"/>
            </a:xfrm>
            <a:prstGeom prst="rect">
              <a:avLst/>
            </a:prstGeom>
            <a:scene3d>
              <a:camera prst="isometricTopUp"/>
              <a:lightRig rig="threePt" dir="t"/>
            </a:scene3d>
          </p:spPr>
        </p:pic>
      </p:grpSp>
      <p:cxnSp>
        <p:nvCxnSpPr>
          <p:cNvPr id="543" name="Straight Connector 542"/>
          <p:cNvCxnSpPr/>
          <p:nvPr/>
        </p:nvCxnSpPr>
        <p:spPr>
          <a:xfrm>
            <a:off x="19353889" y="6115237"/>
            <a:ext cx="230142" cy="129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8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left)">
                                      <p:cBhvr>
                                        <p:cTn id="7" dur="1000"/>
                                        <p:tgtEl>
                                          <p:spTgt spid="485"/>
                                        </p:tgtEl>
                                      </p:cBhvr>
                                    </p:animEffect>
                                  </p:childTnLst>
                                </p:cTn>
                              </p:par>
                              <p:par>
                                <p:cTn id="8" presetID="22" presetClass="entr" presetSubtype="8" fill="hold" nodeType="withEffect">
                                  <p:stCondLst>
                                    <p:cond delay="0"/>
                                  </p:stCondLst>
                                  <p:childTnLst>
                                    <p:set>
                                      <p:cBhvr>
                                        <p:cTn id="9" dur="1" fill="hold">
                                          <p:stCondLst>
                                            <p:cond delay="0"/>
                                          </p:stCondLst>
                                        </p:cTn>
                                        <p:tgtEl>
                                          <p:spTgt spid="481"/>
                                        </p:tgtEl>
                                        <p:attrNameLst>
                                          <p:attrName>style.visibility</p:attrName>
                                        </p:attrNameLst>
                                      </p:cBhvr>
                                      <p:to>
                                        <p:strVal val="visible"/>
                                      </p:to>
                                    </p:set>
                                    <p:animEffect transition="in" filter="wipe(left)">
                                      <p:cBhvr>
                                        <p:cTn id="10" dur="1000"/>
                                        <p:tgtEl>
                                          <p:spTgt spid="481"/>
                                        </p:tgtEl>
                                      </p:cBhvr>
                                    </p:animEffect>
                                  </p:childTnLst>
                                </p:cTn>
                              </p:par>
                              <p:par>
                                <p:cTn id="11" presetID="22" presetClass="entr" presetSubtype="8"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wipe(left)">
                                      <p:cBhvr>
                                        <p:cTn id="13" dur="1000"/>
                                        <p:tgtEl>
                                          <p:spTgt spid="478"/>
                                        </p:tgtEl>
                                      </p:cBhvr>
                                    </p:animEffect>
                                  </p:childTnLst>
                                </p:cTn>
                              </p:par>
                              <p:par>
                                <p:cTn id="14" presetID="22" presetClass="entr" presetSubtype="8" fill="hold" nodeType="withEffect">
                                  <p:stCondLst>
                                    <p:cond delay="0"/>
                                  </p:stCondLst>
                                  <p:childTnLst>
                                    <p:set>
                                      <p:cBhvr>
                                        <p:cTn id="15" dur="1" fill="hold">
                                          <p:stCondLst>
                                            <p:cond delay="0"/>
                                          </p:stCondLst>
                                        </p:cTn>
                                        <p:tgtEl>
                                          <p:spTgt spid="497"/>
                                        </p:tgtEl>
                                        <p:attrNameLst>
                                          <p:attrName>style.visibility</p:attrName>
                                        </p:attrNameLst>
                                      </p:cBhvr>
                                      <p:to>
                                        <p:strVal val="visible"/>
                                      </p:to>
                                    </p:set>
                                    <p:animEffect transition="in" filter="wipe(left)">
                                      <p:cBhvr>
                                        <p:cTn id="16" dur="1000"/>
                                        <p:tgtEl>
                                          <p:spTgt spid="497"/>
                                        </p:tgtEl>
                                      </p:cBhvr>
                                    </p:animEffect>
                                  </p:childTnLst>
                                </p:cTn>
                              </p:par>
                              <p:par>
                                <p:cTn id="17" presetID="22" presetClass="entr" presetSubtype="8" fill="hold" nodeType="withEffect">
                                  <p:stCondLst>
                                    <p:cond delay="0"/>
                                  </p:stCondLst>
                                  <p:childTnLst>
                                    <p:set>
                                      <p:cBhvr>
                                        <p:cTn id="18" dur="1" fill="hold">
                                          <p:stCondLst>
                                            <p:cond delay="0"/>
                                          </p:stCondLst>
                                        </p:cTn>
                                        <p:tgtEl>
                                          <p:spTgt spid="494"/>
                                        </p:tgtEl>
                                        <p:attrNameLst>
                                          <p:attrName>style.visibility</p:attrName>
                                        </p:attrNameLst>
                                      </p:cBhvr>
                                      <p:to>
                                        <p:strVal val="visible"/>
                                      </p:to>
                                    </p:set>
                                    <p:animEffect transition="in" filter="wipe(left)">
                                      <p:cBhvr>
                                        <p:cTn id="19" dur="1000"/>
                                        <p:tgtEl>
                                          <p:spTgt spid="494"/>
                                        </p:tgtEl>
                                      </p:cBhvr>
                                    </p:animEffect>
                                  </p:childTnLst>
                                </p:cTn>
                              </p:par>
                              <p:par>
                                <p:cTn id="20" presetID="22" presetClass="entr" presetSubtype="1" fill="hold" nodeType="withEffect">
                                  <p:stCondLst>
                                    <p:cond delay="0"/>
                                  </p:stCondLst>
                                  <p:childTnLst>
                                    <p:set>
                                      <p:cBhvr>
                                        <p:cTn id="21" dur="1" fill="hold">
                                          <p:stCondLst>
                                            <p:cond delay="0"/>
                                          </p:stCondLst>
                                        </p:cTn>
                                        <p:tgtEl>
                                          <p:spTgt spid="488"/>
                                        </p:tgtEl>
                                        <p:attrNameLst>
                                          <p:attrName>style.visibility</p:attrName>
                                        </p:attrNameLst>
                                      </p:cBhvr>
                                      <p:to>
                                        <p:strVal val="visible"/>
                                      </p:to>
                                    </p:set>
                                    <p:animEffect transition="in" filter="wipe(up)">
                                      <p:cBhvr>
                                        <p:cTn id="22" dur="1000"/>
                                        <p:tgtEl>
                                          <p:spTgt spid="488"/>
                                        </p:tgtEl>
                                      </p:cBhvr>
                                    </p:animEffect>
                                  </p:childTnLst>
                                </p:cTn>
                              </p:par>
                              <p:par>
                                <p:cTn id="23" presetID="22" presetClass="entr" presetSubtype="1" fill="hold" nodeType="withEffect">
                                  <p:stCondLst>
                                    <p:cond delay="0"/>
                                  </p:stCondLst>
                                  <p:childTnLst>
                                    <p:set>
                                      <p:cBhvr>
                                        <p:cTn id="24" dur="1" fill="hold">
                                          <p:stCondLst>
                                            <p:cond delay="0"/>
                                          </p:stCondLst>
                                        </p:cTn>
                                        <p:tgtEl>
                                          <p:spTgt spid="508"/>
                                        </p:tgtEl>
                                        <p:attrNameLst>
                                          <p:attrName>style.visibility</p:attrName>
                                        </p:attrNameLst>
                                      </p:cBhvr>
                                      <p:to>
                                        <p:strVal val="visible"/>
                                      </p:to>
                                    </p:set>
                                    <p:animEffect transition="in" filter="wipe(up)">
                                      <p:cBhvr>
                                        <p:cTn id="25" dur="1000"/>
                                        <p:tgtEl>
                                          <p:spTgt spid="508"/>
                                        </p:tgtEl>
                                      </p:cBhvr>
                                    </p:animEffect>
                                  </p:childTnLst>
                                </p:cTn>
                              </p:par>
                              <p:par>
                                <p:cTn id="26" presetID="22" presetClass="entr" presetSubtype="1" fill="hold" nodeType="withEffect">
                                  <p:stCondLst>
                                    <p:cond delay="0"/>
                                  </p:stCondLst>
                                  <p:childTnLst>
                                    <p:set>
                                      <p:cBhvr>
                                        <p:cTn id="27" dur="1" fill="hold">
                                          <p:stCondLst>
                                            <p:cond delay="0"/>
                                          </p:stCondLst>
                                        </p:cTn>
                                        <p:tgtEl>
                                          <p:spTgt spid="512"/>
                                        </p:tgtEl>
                                        <p:attrNameLst>
                                          <p:attrName>style.visibility</p:attrName>
                                        </p:attrNameLst>
                                      </p:cBhvr>
                                      <p:to>
                                        <p:strVal val="visible"/>
                                      </p:to>
                                    </p:set>
                                    <p:animEffect transition="in" filter="wipe(up)">
                                      <p:cBhvr>
                                        <p:cTn id="28" dur="1000"/>
                                        <p:tgtEl>
                                          <p:spTgt spid="512"/>
                                        </p:tgtEl>
                                      </p:cBhvr>
                                    </p:animEffect>
                                  </p:childTnLst>
                                </p:cTn>
                              </p:par>
                              <p:par>
                                <p:cTn id="29" presetID="22" presetClass="entr" presetSubtype="1" fill="hold" nodeType="withEffect">
                                  <p:stCondLst>
                                    <p:cond delay="0"/>
                                  </p:stCondLst>
                                  <p:childTnLst>
                                    <p:set>
                                      <p:cBhvr>
                                        <p:cTn id="30" dur="1" fill="hold">
                                          <p:stCondLst>
                                            <p:cond delay="0"/>
                                          </p:stCondLst>
                                        </p:cTn>
                                        <p:tgtEl>
                                          <p:spTgt spid="520"/>
                                        </p:tgtEl>
                                        <p:attrNameLst>
                                          <p:attrName>style.visibility</p:attrName>
                                        </p:attrNameLst>
                                      </p:cBhvr>
                                      <p:to>
                                        <p:strVal val="visible"/>
                                      </p:to>
                                    </p:set>
                                    <p:animEffect transition="in" filter="wipe(up)">
                                      <p:cBhvr>
                                        <p:cTn id="31" dur="1000"/>
                                        <p:tgtEl>
                                          <p:spTgt spid="520"/>
                                        </p:tgtEl>
                                      </p:cBhvr>
                                    </p:animEffect>
                                  </p:childTnLst>
                                </p:cTn>
                              </p:par>
                            </p:childTnLst>
                          </p:cTn>
                        </p:par>
                        <p:par>
                          <p:cTn id="32" fill="hold">
                            <p:stCondLst>
                              <p:cond delay="1000"/>
                            </p:stCondLst>
                            <p:childTnLst>
                              <p:par>
                                <p:cTn id="33" presetID="22" presetClass="entr" presetSubtype="1" fill="hold" nodeType="afterEffect">
                                  <p:stCondLst>
                                    <p:cond delay="500"/>
                                  </p:stCondLst>
                                  <p:childTnLst>
                                    <p:set>
                                      <p:cBhvr>
                                        <p:cTn id="34" dur="1" fill="hold">
                                          <p:stCondLst>
                                            <p:cond delay="0"/>
                                          </p:stCondLst>
                                        </p:cTn>
                                        <p:tgtEl>
                                          <p:spTgt spid="469"/>
                                        </p:tgtEl>
                                        <p:attrNameLst>
                                          <p:attrName>style.visibility</p:attrName>
                                        </p:attrNameLst>
                                      </p:cBhvr>
                                      <p:to>
                                        <p:strVal val="visible"/>
                                      </p:to>
                                    </p:set>
                                    <p:animEffect transition="in" filter="wipe(up)">
                                      <p:cBhvr>
                                        <p:cTn id="35" dur="1000"/>
                                        <p:tgtEl>
                                          <p:spTgt spid="469"/>
                                        </p:tgtEl>
                                      </p:cBhvr>
                                    </p:animEffect>
                                  </p:childTnLst>
                                </p:cTn>
                              </p:par>
                              <p:par>
                                <p:cTn id="36" presetID="22" presetClass="entr" presetSubtype="1" fill="hold" nodeType="withEffect">
                                  <p:stCondLst>
                                    <p:cond delay="500"/>
                                  </p:stCondLst>
                                  <p:childTnLst>
                                    <p:set>
                                      <p:cBhvr>
                                        <p:cTn id="37" dur="1" fill="hold">
                                          <p:stCondLst>
                                            <p:cond delay="0"/>
                                          </p:stCondLst>
                                        </p:cTn>
                                        <p:tgtEl>
                                          <p:spTgt spid="446"/>
                                        </p:tgtEl>
                                        <p:attrNameLst>
                                          <p:attrName>style.visibility</p:attrName>
                                        </p:attrNameLst>
                                      </p:cBhvr>
                                      <p:to>
                                        <p:strVal val="visible"/>
                                      </p:to>
                                    </p:set>
                                    <p:animEffect transition="in" filter="wipe(up)">
                                      <p:cBhvr>
                                        <p:cTn id="38" dur="1000"/>
                                        <p:tgtEl>
                                          <p:spTgt spid="446"/>
                                        </p:tgtEl>
                                      </p:cBhvr>
                                    </p:animEffect>
                                  </p:childTnLst>
                                </p:cTn>
                              </p:par>
                              <p:par>
                                <p:cTn id="39" presetID="22" presetClass="entr" presetSubtype="1" fill="hold" nodeType="withEffect">
                                  <p:stCondLst>
                                    <p:cond delay="500"/>
                                  </p:stCondLst>
                                  <p:childTnLst>
                                    <p:set>
                                      <p:cBhvr>
                                        <p:cTn id="40" dur="1" fill="hold">
                                          <p:stCondLst>
                                            <p:cond delay="0"/>
                                          </p:stCondLst>
                                        </p:cTn>
                                        <p:tgtEl>
                                          <p:spTgt spid="445"/>
                                        </p:tgtEl>
                                        <p:attrNameLst>
                                          <p:attrName>style.visibility</p:attrName>
                                        </p:attrNameLst>
                                      </p:cBhvr>
                                      <p:to>
                                        <p:strVal val="visible"/>
                                      </p:to>
                                    </p:set>
                                    <p:animEffect transition="in" filter="wipe(up)">
                                      <p:cBhvr>
                                        <p:cTn id="41" dur="1000"/>
                                        <p:tgtEl>
                                          <p:spTgt spid="445"/>
                                        </p:tgtEl>
                                      </p:cBhvr>
                                    </p:animEffect>
                                  </p:childTnLst>
                                </p:cTn>
                              </p:par>
                              <p:par>
                                <p:cTn id="42" presetID="22" presetClass="entr" presetSubtype="1" fill="hold" nodeType="withEffect">
                                  <p:stCondLst>
                                    <p:cond delay="500"/>
                                  </p:stCondLst>
                                  <p:childTnLst>
                                    <p:set>
                                      <p:cBhvr>
                                        <p:cTn id="43" dur="1" fill="hold">
                                          <p:stCondLst>
                                            <p:cond delay="0"/>
                                          </p:stCondLst>
                                        </p:cTn>
                                        <p:tgtEl>
                                          <p:spTgt spid="438"/>
                                        </p:tgtEl>
                                        <p:attrNameLst>
                                          <p:attrName>style.visibility</p:attrName>
                                        </p:attrNameLst>
                                      </p:cBhvr>
                                      <p:to>
                                        <p:strVal val="visible"/>
                                      </p:to>
                                    </p:set>
                                    <p:animEffect transition="in" filter="wipe(up)">
                                      <p:cBhvr>
                                        <p:cTn id="44" dur="1000"/>
                                        <p:tgtEl>
                                          <p:spTgt spid="438"/>
                                        </p:tgtEl>
                                      </p:cBhvr>
                                    </p:animEffect>
                                  </p:childTnLst>
                                </p:cTn>
                              </p:par>
                              <p:par>
                                <p:cTn id="45" presetID="22" presetClass="entr" presetSubtype="1" fill="hold" nodeType="withEffect">
                                  <p:stCondLst>
                                    <p:cond delay="500"/>
                                  </p:stCondLst>
                                  <p:childTnLst>
                                    <p:set>
                                      <p:cBhvr>
                                        <p:cTn id="46" dur="1" fill="hold">
                                          <p:stCondLst>
                                            <p:cond delay="0"/>
                                          </p:stCondLst>
                                        </p:cTn>
                                        <p:tgtEl>
                                          <p:spTgt spid="457"/>
                                        </p:tgtEl>
                                        <p:attrNameLst>
                                          <p:attrName>style.visibility</p:attrName>
                                        </p:attrNameLst>
                                      </p:cBhvr>
                                      <p:to>
                                        <p:strVal val="visible"/>
                                      </p:to>
                                    </p:set>
                                    <p:animEffect transition="in" filter="wipe(up)">
                                      <p:cBhvr>
                                        <p:cTn id="47" dur="1000"/>
                                        <p:tgtEl>
                                          <p:spTgt spid="457"/>
                                        </p:tgtEl>
                                      </p:cBhvr>
                                    </p:animEffect>
                                  </p:childTnLst>
                                </p:cTn>
                              </p:par>
                              <p:par>
                                <p:cTn id="48" presetID="22" presetClass="entr" presetSubtype="1" fill="hold" nodeType="withEffect">
                                  <p:stCondLst>
                                    <p:cond delay="500"/>
                                  </p:stCondLst>
                                  <p:childTnLst>
                                    <p:set>
                                      <p:cBhvr>
                                        <p:cTn id="49" dur="1" fill="hold">
                                          <p:stCondLst>
                                            <p:cond delay="0"/>
                                          </p:stCondLst>
                                        </p:cTn>
                                        <p:tgtEl>
                                          <p:spTgt spid="473"/>
                                        </p:tgtEl>
                                        <p:attrNameLst>
                                          <p:attrName>style.visibility</p:attrName>
                                        </p:attrNameLst>
                                      </p:cBhvr>
                                      <p:to>
                                        <p:strVal val="visible"/>
                                      </p:to>
                                    </p:set>
                                    <p:animEffect transition="in" filter="wipe(up)">
                                      <p:cBhvr>
                                        <p:cTn id="50" dur="1000"/>
                                        <p:tgtEl>
                                          <p:spTgt spid="473"/>
                                        </p:tgtEl>
                                      </p:cBhvr>
                                    </p:animEffect>
                                  </p:childTnLst>
                                </p:cTn>
                              </p:par>
                            </p:childTnLst>
                          </p:cTn>
                        </p:par>
                        <p:par>
                          <p:cTn id="51" fill="hold">
                            <p:stCondLst>
                              <p:cond delay="2500"/>
                            </p:stCondLst>
                            <p:childTnLst>
                              <p:par>
                                <p:cTn id="52" presetID="22" presetClass="exit" presetSubtype="1" fill="hold" nodeType="afterEffect">
                                  <p:stCondLst>
                                    <p:cond delay="0"/>
                                  </p:stCondLst>
                                  <p:childTnLst>
                                    <p:animEffect transition="out" filter="wipe(up)">
                                      <p:cBhvr>
                                        <p:cTn id="53" dur="500"/>
                                        <p:tgtEl>
                                          <p:spTgt spid="485"/>
                                        </p:tgtEl>
                                      </p:cBhvr>
                                    </p:animEffect>
                                    <p:set>
                                      <p:cBhvr>
                                        <p:cTn id="54" dur="1" fill="hold">
                                          <p:stCondLst>
                                            <p:cond delay="499"/>
                                          </p:stCondLst>
                                        </p:cTn>
                                        <p:tgtEl>
                                          <p:spTgt spid="485"/>
                                        </p:tgtEl>
                                        <p:attrNameLst>
                                          <p:attrName>style.visibility</p:attrName>
                                        </p:attrNameLst>
                                      </p:cBhvr>
                                      <p:to>
                                        <p:strVal val="hidden"/>
                                      </p:to>
                                    </p:set>
                                  </p:childTnLst>
                                </p:cTn>
                              </p:par>
                              <p:par>
                                <p:cTn id="55" presetID="22" presetClass="exit" presetSubtype="1" fill="hold" nodeType="withEffect">
                                  <p:stCondLst>
                                    <p:cond delay="0"/>
                                  </p:stCondLst>
                                  <p:childTnLst>
                                    <p:animEffect transition="out" filter="wipe(up)">
                                      <p:cBhvr>
                                        <p:cTn id="56" dur="500"/>
                                        <p:tgtEl>
                                          <p:spTgt spid="481"/>
                                        </p:tgtEl>
                                      </p:cBhvr>
                                    </p:animEffect>
                                    <p:set>
                                      <p:cBhvr>
                                        <p:cTn id="57" dur="1" fill="hold">
                                          <p:stCondLst>
                                            <p:cond delay="499"/>
                                          </p:stCondLst>
                                        </p:cTn>
                                        <p:tgtEl>
                                          <p:spTgt spid="481"/>
                                        </p:tgtEl>
                                        <p:attrNameLst>
                                          <p:attrName>style.visibility</p:attrName>
                                        </p:attrNameLst>
                                      </p:cBhvr>
                                      <p:to>
                                        <p:strVal val="hidden"/>
                                      </p:to>
                                    </p:set>
                                  </p:childTnLst>
                                </p:cTn>
                              </p:par>
                              <p:par>
                                <p:cTn id="58" presetID="22" presetClass="exit" presetSubtype="1" fill="hold" nodeType="withEffect">
                                  <p:stCondLst>
                                    <p:cond delay="0"/>
                                  </p:stCondLst>
                                  <p:childTnLst>
                                    <p:animEffect transition="out" filter="wipe(up)">
                                      <p:cBhvr>
                                        <p:cTn id="59" dur="500"/>
                                        <p:tgtEl>
                                          <p:spTgt spid="478"/>
                                        </p:tgtEl>
                                      </p:cBhvr>
                                    </p:animEffect>
                                    <p:set>
                                      <p:cBhvr>
                                        <p:cTn id="60" dur="1" fill="hold">
                                          <p:stCondLst>
                                            <p:cond delay="499"/>
                                          </p:stCondLst>
                                        </p:cTn>
                                        <p:tgtEl>
                                          <p:spTgt spid="478"/>
                                        </p:tgtEl>
                                        <p:attrNameLst>
                                          <p:attrName>style.visibility</p:attrName>
                                        </p:attrNameLst>
                                      </p:cBhvr>
                                      <p:to>
                                        <p:strVal val="hidden"/>
                                      </p:to>
                                    </p:set>
                                  </p:childTnLst>
                                </p:cTn>
                              </p:par>
                              <p:par>
                                <p:cTn id="61" presetID="22" presetClass="exit" presetSubtype="1" fill="hold" nodeType="withEffect">
                                  <p:stCondLst>
                                    <p:cond delay="0"/>
                                  </p:stCondLst>
                                  <p:childTnLst>
                                    <p:animEffect transition="out" filter="wipe(up)">
                                      <p:cBhvr>
                                        <p:cTn id="62" dur="500"/>
                                        <p:tgtEl>
                                          <p:spTgt spid="497"/>
                                        </p:tgtEl>
                                      </p:cBhvr>
                                    </p:animEffect>
                                    <p:set>
                                      <p:cBhvr>
                                        <p:cTn id="63" dur="1" fill="hold">
                                          <p:stCondLst>
                                            <p:cond delay="499"/>
                                          </p:stCondLst>
                                        </p:cTn>
                                        <p:tgtEl>
                                          <p:spTgt spid="497"/>
                                        </p:tgtEl>
                                        <p:attrNameLst>
                                          <p:attrName>style.visibility</p:attrName>
                                        </p:attrNameLst>
                                      </p:cBhvr>
                                      <p:to>
                                        <p:strVal val="hidden"/>
                                      </p:to>
                                    </p:set>
                                  </p:childTnLst>
                                </p:cTn>
                              </p:par>
                              <p:par>
                                <p:cTn id="64" presetID="22" presetClass="exit" presetSubtype="1" fill="hold" nodeType="withEffect">
                                  <p:stCondLst>
                                    <p:cond delay="0"/>
                                  </p:stCondLst>
                                  <p:childTnLst>
                                    <p:animEffect transition="out" filter="wipe(up)">
                                      <p:cBhvr>
                                        <p:cTn id="65" dur="500"/>
                                        <p:tgtEl>
                                          <p:spTgt spid="494"/>
                                        </p:tgtEl>
                                      </p:cBhvr>
                                    </p:animEffect>
                                    <p:set>
                                      <p:cBhvr>
                                        <p:cTn id="66" dur="1" fill="hold">
                                          <p:stCondLst>
                                            <p:cond delay="499"/>
                                          </p:stCondLst>
                                        </p:cTn>
                                        <p:tgtEl>
                                          <p:spTgt spid="494"/>
                                        </p:tgtEl>
                                        <p:attrNameLst>
                                          <p:attrName>style.visibility</p:attrName>
                                        </p:attrNameLst>
                                      </p:cBhvr>
                                      <p:to>
                                        <p:strVal val="hidden"/>
                                      </p:to>
                                    </p:set>
                                  </p:childTnLst>
                                </p:cTn>
                              </p:par>
                              <p:par>
                                <p:cTn id="67" presetID="22" presetClass="exit" presetSubtype="1" fill="hold" nodeType="withEffect">
                                  <p:stCondLst>
                                    <p:cond delay="0"/>
                                  </p:stCondLst>
                                  <p:childTnLst>
                                    <p:animEffect transition="out" filter="wipe(up)">
                                      <p:cBhvr>
                                        <p:cTn id="68" dur="500"/>
                                        <p:tgtEl>
                                          <p:spTgt spid="488"/>
                                        </p:tgtEl>
                                      </p:cBhvr>
                                    </p:animEffect>
                                    <p:set>
                                      <p:cBhvr>
                                        <p:cTn id="69" dur="1" fill="hold">
                                          <p:stCondLst>
                                            <p:cond delay="499"/>
                                          </p:stCondLst>
                                        </p:cTn>
                                        <p:tgtEl>
                                          <p:spTgt spid="488"/>
                                        </p:tgtEl>
                                        <p:attrNameLst>
                                          <p:attrName>style.visibility</p:attrName>
                                        </p:attrNameLst>
                                      </p:cBhvr>
                                      <p:to>
                                        <p:strVal val="hidden"/>
                                      </p:to>
                                    </p:set>
                                  </p:childTnLst>
                                </p:cTn>
                              </p:par>
                              <p:par>
                                <p:cTn id="70" presetID="22" presetClass="exit" presetSubtype="1" fill="hold" nodeType="withEffect">
                                  <p:stCondLst>
                                    <p:cond delay="0"/>
                                  </p:stCondLst>
                                  <p:childTnLst>
                                    <p:animEffect transition="out" filter="wipe(up)">
                                      <p:cBhvr>
                                        <p:cTn id="71" dur="500"/>
                                        <p:tgtEl>
                                          <p:spTgt spid="508"/>
                                        </p:tgtEl>
                                      </p:cBhvr>
                                    </p:animEffect>
                                    <p:set>
                                      <p:cBhvr>
                                        <p:cTn id="72" dur="1" fill="hold">
                                          <p:stCondLst>
                                            <p:cond delay="499"/>
                                          </p:stCondLst>
                                        </p:cTn>
                                        <p:tgtEl>
                                          <p:spTgt spid="508"/>
                                        </p:tgtEl>
                                        <p:attrNameLst>
                                          <p:attrName>style.visibility</p:attrName>
                                        </p:attrNameLst>
                                      </p:cBhvr>
                                      <p:to>
                                        <p:strVal val="hidden"/>
                                      </p:to>
                                    </p:set>
                                  </p:childTnLst>
                                </p:cTn>
                              </p:par>
                              <p:par>
                                <p:cTn id="73" presetID="22" presetClass="exit" presetSubtype="1" fill="hold" nodeType="withEffect">
                                  <p:stCondLst>
                                    <p:cond delay="0"/>
                                  </p:stCondLst>
                                  <p:childTnLst>
                                    <p:animEffect transition="out" filter="wipe(up)">
                                      <p:cBhvr>
                                        <p:cTn id="74" dur="500"/>
                                        <p:tgtEl>
                                          <p:spTgt spid="512"/>
                                        </p:tgtEl>
                                      </p:cBhvr>
                                    </p:animEffect>
                                    <p:set>
                                      <p:cBhvr>
                                        <p:cTn id="75" dur="1" fill="hold">
                                          <p:stCondLst>
                                            <p:cond delay="499"/>
                                          </p:stCondLst>
                                        </p:cTn>
                                        <p:tgtEl>
                                          <p:spTgt spid="512"/>
                                        </p:tgtEl>
                                        <p:attrNameLst>
                                          <p:attrName>style.visibility</p:attrName>
                                        </p:attrNameLst>
                                      </p:cBhvr>
                                      <p:to>
                                        <p:strVal val="hidden"/>
                                      </p:to>
                                    </p:set>
                                  </p:childTnLst>
                                </p:cTn>
                              </p:par>
                              <p:par>
                                <p:cTn id="76" presetID="22" presetClass="exit" presetSubtype="1" fill="hold" nodeType="withEffect">
                                  <p:stCondLst>
                                    <p:cond delay="0"/>
                                  </p:stCondLst>
                                  <p:childTnLst>
                                    <p:animEffect transition="out" filter="wipe(up)">
                                      <p:cBhvr>
                                        <p:cTn id="77" dur="500"/>
                                        <p:tgtEl>
                                          <p:spTgt spid="520"/>
                                        </p:tgtEl>
                                      </p:cBhvr>
                                    </p:animEffect>
                                    <p:set>
                                      <p:cBhvr>
                                        <p:cTn id="78" dur="1" fill="hold">
                                          <p:stCondLst>
                                            <p:cond delay="499"/>
                                          </p:stCondLst>
                                        </p:cTn>
                                        <p:tgtEl>
                                          <p:spTgt spid="520"/>
                                        </p:tgtEl>
                                        <p:attrNameLst>
                                          <p:attrName>style.visibility</p:attrName>
                                        </p:attrNameLst>
                                      </p:cBhvr>
                                      <p:to>
                                        <p:strVal val="hidden"/>
                                      </p:to>
                                    </p:set>
                                  </p:childTnLst>
                                </p:cTn>
                              </p:par>
                              <p:par>
                                <p:cTn id="79" presetID="22" presetClass="exit" presetSubtype="1" fill="hold" nodeType="withEffect">
                                  <p:stCondLst>
                                    <p:cond delay="0"/>
                                  </p:stCondLst>
                                  <p:childTnLst>
                                    <p:animEffect transition="out" filter="wipe(up)">
                                      <p:cBhvr>
                                        <p:cTn id="80" dur="500"/>
                                        <p:tgtEl>
                                          <p:spTgt spid="469"/>
                                        </p:tgtEl>
                                      </p:cBhvr>
                                    </p:animEffect>
                                    <p:set>
                                      <p:cBhvr>
                                        <p:cTn id="81" dur="1" fill="hold">
                                          <p:stCondLst>
                                            <p:cond delay="499"/>
                                          </p:stCondLst>
                                        </p:cTn>
                                        <p:tgtEl>
                                          <p:spTgt spid="469"/>
                                        </p:tgtEl>
                                        <p:attrNameLst>
                                          <p:attrName>style.visibility</p:attrName>
                                        </p:attrNameLst>
                                      </p:cBhvr>
                                      <p:to>
                                        <p:strVal val="hidden"/>
                                      </p:to>
                                    </p:set>
                                  </p:childTnLst>
                                </p:cTn>
                              </p:par>
                              <p:par>
                                <p:cTn id="82" presetID="22" presetClass="exit" presetSubtype="1" fill="hold" nodeType="withEffect">
                                  <p:stCondLst>
                                    <p:cond delay="0"/>
                                  </p:stCondLst>
                                  <p:childTnLst>
                                    <p:animEffect transition="out" filter="wipe(up)">
                                      <p:cBhvr>
                                        <p:cTn id="83" dur="500"/>
                                        <p:tgtEl>
                                          <p:spTgt spid="446"/>
                                        </p:tgtEl>
                                      </p:cBhvr>
                                    </p:animEffect>
                                    <p:set>
                                      <p:cBhvr>
                                        <p:cTn id="84" dur="1" fill="hold">
                                          <p:stCondLst>
                                            <p:cond delay="499"/>
                                          </p:stCondLst>
                                        </p:cTn>
                                        <p:tgtEl>
                                          <p:spTgt spid="446"/>
                                        </p:tgtEl>
                                        <p:attrNameLst>
                                          <p:attrName>style.visibility</p:attrName>
                                        </p:attrNameLst>
                                      </p:cBhvr>
                                      <p:to>
                                        <p:strVal val="hidden"/>
                                      </p:to>
                                    </p:set>
                                  </p:childTnLst>
                                </p:cTn>
                              </p:par>
                              <p:par>
                                <p:cTn id="85" presetID="22" presetClass="exit" presetSubtype="1" fill="hold" nodeType="withEffect">
                                  <p:stCondLst>
                                    <p:cond delay="0"/>
                                  </p:stCondLst>
                                  <p:childTnLst>
                                    <p:animEffect transition="out" filter="wipe(up)">
                                      <p:cBhvr>
                                        <p:cTn id="86" dur="500"/>
                                        <p:tgtEl>
                                          <p:spTgt spid="445"/>
                                        </p:tgtEl>
                                      </p:cBhvr>
                                    </p:animEffect>
                                    <p:set>
                                      <p:cBhvr>
                                        <p:cTn id="87" dur="1" fill="hold">
                                          <p:stCondLst>
                                            <p:cond delay="499"/>
                                          </p:stCondLst>
                                        </p:cTn>
                                        <p:tgtEl>
                                          <p:spTgt spid="445"/>
                                        </p:tgtEl>
                                        <p:attrNameLst>
                                          <p:attrName>style.visibility</p:attrName>
                                        </p:attrNameLst>
                                      </p:cBhvr>
                                      <p:to>
                                        <p:strVal val="hidden"/>
                                      </p:to>
                                    </p:set>
                                  </p:childTnLst>
                                </p:cTn>
                              </p:par>
                              <p:par>
                                <p:cTn id="88" presetID="22" presetClass="exit" presetSubtype="1" fill="hold" nodeType="withEffect">
                                  <p:stCondLst>
                                    <p:cond delay="0"/>
                                  </p:stCondLst>
                                  <p:childTnLst>
                                    <p:animEffect transition="out" filter="wipe(up)">
                                      <p:cBhvr>
                                        <p:cTn id="89" dur="500"/>
                                        <p:tgtEl>
                                          <p:spTgt spid="438"/>
                                        </p:tgtEl>
                                      </p:cBhvr>
                                    </p:animEffect>
                                    <p:set>
                                      <p:cBhvr>
                                        <p:cTn id="90" dur="1" fill="hold">
                                          <p:stCondLst>
                                            <p:cond delay="499"/>
                                          </p:stCondLst>
                                        </p:cTn>
                                        <p:tgtEl>
                                          <p:spTgt spid="438"/>
                                        </p:tgtEl>
                                        <p:attrNameLst>
                                          <p:attrName>style.visibility</p:attrName>
                                        </p:attrNameLst>
                                      </p:cBhvr>
                                      <p:to>
                                        <p:strVal val="hidden"/>
                                      </p:to>
                                    </p:set>
                                  </p:childTnLst>
                                </p:cTn>
                              </p:par>
                              <p:par>
                                <p:cTn id="91" presetID="22" presetClass="exit" presetSubtype="1" fill="hold" nodeType="withEffect">
                                  <p:stCondLst>
                                    <p:cond delay="0"/>
                                  </p:stCondLst>
                                  <p:childTnLst>
                                    <p:animEffect transition="out" filter="wipe(up)">
                                      <p:cBhvr>
                                        <p:cTn id="92" dur="500"/>
                                        <p:tgtEl>
                                          <p:spTgt spid="457"/>
                                        </p:tgtEl>
                                      </p:cBhvr>
                                    </p:animEffect>
                                    <p:set>
                                      <p:cBhvr>
                                        <p:cTn id="93" dur="1" fill="hold">
                                          <p:stCondLst>
                                            <p:cond delay="499"/>
                                          </p:stCondLst>
                                        </p:cTn>
                                        <p:tgtEl>
                                          <p:spTgt spid="457"/>
                                        </p:tgtEl>
                                        <p:attrNameLst>
                                          <p:attrName>style.visibility</p:attrName>
                                        </p:attrNameLst>
                                      </p:cBhvr>
                                      <p:to>
                                        <p:strVal val="hidden"/>
                                      </p:to>
                                    </p:set>
                                  </p:childTnLst>
                                </p:cTn>
                              </p:par>
                              <p:par>
                                <p:cTn id="94" presetID="22" presetClass="exit" presetSubtype="1" fill="hold" nodeType="withEffect">
                                  <p:stCondLst>
                                    <p:cond delay="0"/>
                                  </p:stCondLst>
                                  <p:childTnLst>
                                    <p:animEffect transition="out" filter="wipe(up)">
                                      <p:cBhvr>
                                        <p:cTn id="95" dur="500"/>
                                        <p:tgtEl>
                                          <p:spTgt spid="473"/>
                                        </p:tgtEl>
                                      </p:cBhvr>
                                    </p:animEffect>
                                    <p:set>
                                      <p:cBhvr>
                                        <p:cTn id="96" dur="1" fill="hold">
                                          <p:stCondLst>
                                            <p:cond delay="499"/>
                                          </p:stCondLst>
                                        </p:cTn>
                                        <p:tgtEl>
                                          <p:spTgt spid="47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2" presetClass="path" presetSubtype="0" accel="50000" decel="50000" fill="hold" nodeType="clickEffect">
                                  <p:stCondLst>
                                    <p:cond delay="0"/>
                                  </p:stCondLst>
                                  <p:childTnLst>
                                    <p:animMotion origin="layout" path="M 8.33333E-7 1.85185E-6 L -0.1987 0.19629 " pathEditMode="relative" rAng="0" ptsTypes="AA">
                                      <p:cBhvr>
                                        <p:cTn id="100" dur="2000" fill="hold"/>
                                        <p:tgtEl>
                                          <p:spTgt spid="449"/>
                                        </p:tgtEl>
                                        <p:attrNameLst>
                                          <p:attrName>ppt_x</p:attrName>
                                          <p:attrName>ppt_y</p:attrName>
                                        </p:attrNameLst>
                                      </p:cBhvr>
                                      <p:rCtr x="-9935" y="9815"/>
                                    </p:animMotion>
                                  </p:childTnLst>
                                </p:cTn>
                              </p:par>
                            </p:childTnLst>
                          </p:cTn>
                        </p:par>
                        <p:par>
                          <p:cTn id="101" fill="hold">
                            <p:stCondLst>
                              <p:cond delay="2000"/>
                            </p:stCondLst>
                            <p:childTnLst>
                              <p:par>
                                <p:cTn id="102" presetID="53" presetClass="entr" presetSubtype="16" fill="hold" grpId="0" nodeType="afterEffect">
                                  <p:stCondLst>
                                    <p:cond delay="0"/>
                                  </p:stCondLst>
                                  <p:childTnLst>
                                    <p:set>
                                      <p:cBhvr>
                                        <p:cTn id="103" dur="1" fill="hold">
                                          <p:stCondLst>
                                            <p:cond delay="0"/>
                                          </p:stCondLst>
                                        </p:cTn>
                                        <p:tgtEl>
                                          <p:spTgt spid="527"/>
                                        </p:tgtEl>
                                        <p:attrNameLst>
                                          <p:attrName>style.visibility</p:attrName>
                                        </p:attrNameLst>
                                      </p:cBhvr>
                                      <p:to>
                                        <p:strVal val="visible"/>
                                      </p:to>
                                    </p:set>
                                    <p:anim calcmode="lin" valueType="num">
                                      <p:cBhvr>
                                        <p:cTn id="104" dur="500" fill="hold"/>
                                        <p:tgtEl>
                                          <p:spTgt spid="527"/>
                                        </p:tgtEl>
                                        <p:attrNameLst>
                                          <p:attrName>ppt_w</p:attrName>
                                        </p:attrNameLst>
                                      </p:cBhvr>
                                      <p:tavLst>
                                        <p:tav tm="0">
                                          <p:val>
                                            <p:fltVal val="0"/>
                                          </p:val>
                                        </p:tav>
                                        <p:tav tm="100000">
                                          <p:val>
                                            <p:strVal val="#ppt_w"/>
                                          </p:val>
                                        </p:tav>
                                      </p:tavLst>
                                    </p:anim>
                                    <p:anim calcmode="lin" valueType="num">
                                      <p:cBhvr>
                                        <p:cTn id="105" dur="500" fill="hold"/>
                                        <p:tgtEl>
                                          <p:spTgt spid="527"/>
                                        </p:tgtEl>
                                        <p:attrNameLst>
                                          <p:attrName>ppt_h</p:attrName>
                                        </p:attrNameLst>
                                      </p:cBhvr>
                                      <p:tavLst>
                                        <p:tav tm="0">
                                          <p:val>
                                            <p:fltVal val="0"/>
                                          </p:val>
                                        </p:tav>
                                        <p:tav tm="100000">
                                          <p:val>
                                            <p:strVal val="#ppt_h"/>
                                          </p:val>
                                        </p:tav>
                                      </p:tavLst>
                                    </p:anim>
                                    <p:animEffect transition="in" filter="fade">
                                      <p:cBhvr>
                                        <p:cTn id="106" dur="500"/>
                                        <p:tgtEl>
                                          <p:spTgt spid="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p:bldLst>
  </p:timing>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ortinet Theme">
  <a:themeElements>
    <a:clrScheme name="Fortinet Colors">
      <a:dk1>
        <a:srgbClr val="121E29"/>
      </a:dk1>
      <a:lt1>
        <a:srgbClr val="FFFFFF"/>
      </a:lt1>
      <a:dk2>
        <a:srgbClr val="233746"/>
      </a:dk2>
      <a:lt2>
        <a:srgbClr val="6AD1E3"/>
      </a:lt2>
      <a:accent1>
        <a:srgbClr val="651D32"/>
      </a:accent1>
      <a:accent2>
        <a:srgbClr val="0071CE"/>
      </a:accent2>
      <a:accent3>
        <a:srgbClr val="002D74"/>
      </a:accent3>
      <a:accent4>
        <a:srgbClr val="9064CC"/>
      </a:accent4>
      <a:accent5>
        <a:srgbClr val="24135F"/>
      </a:accent5>
      <a:accent6>
        <a:srgbClr val="DA291C"/>
      </a:accent6>
      <a:hlink>
        <a:srgbClr val="3366FF"/>
      </a:hlink>
      <a:folHlink>
        <a:srgbClr val="702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3.xml><?xml version="1.0" encoding="utf-8"?>
<a:theme xmlns:a="http://schemas.openxmlformats.org/drawingml/2006/main" name="1_Fortinet Theme">
  <a:themeElements>
    <a:clrScheme name="Fortinet Colors">
      <a:dk1>
        <a:srgbClr val="121E29"/>
      </a:dk1>
      <a:lt1>
        <a:srgbClr val="FFFFFF"/>
      </a:lt1>
      <a:dk2>
        <a:srgbClr val="233746"/>
      </a:dk2>
      <a:lt2>
        <a:srgbClr val="6AD1E3"/>
      </a:lt2>
      <a:accent1>
        <a:srgbClr val="651D32"/>
      </a:accent1>
      <a:accent2>
        <a:srgbClr val="0071CE"/>
      </a:accent2>
      <a:accent3>
        <a:srgbClr val="002D74"/>
      </a:accent3>
      <a:accent4>
        <a:srgbClr val="9064CC"/>
      </a:accent4>
      <a:accent5>
        <a:srgbClr val="24135F"/>
      </a:accent5>
      <a:accent6>
        <a:srgbClr val="DA291C"/>
      </a:accent6>
      <a:hlink>
        <a:srgbClr val="3366FF"/>
      </a:hlink>
      <a:folHlink>
        <a:srgbClr val="702B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1188</TotalTime>
  <Words>1252</Words>
  <Application>Microsoft Office PowerPoint</Application>
  <PresentationFormat>Custom</PresentationFormat>
  <Paragraphs>260</Paragraphs>
  <Slides>29</Slides>
  <Notes>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29</vt:i4>
      </vt:variant>
    </vt:vector>
  </HeadingPairs>
  <TitlesOfParts>
    <vt:vector size="50" baseType="lpstr">
      <vt:lpstr>Avenir Book</vt:lpstr>
      <vt:lpstr>Avenir Light</vt:lpstr>
      <vt:lpstr>BentonSans Medium</vt:lpstr>
      <vt:lpstr>Helvetica Neue</vt:lpstr>
      <vt:lpstr>Helvetica Neue Thin</vt:lpstr>
      <vt:lpstr>等线</vt:lpstr>
      <vt:lpstr>等线 Light</vt:lpstr>
      <vt:lpstr>黑体</vt:lpstr>
      <vt:lpstr>宋体</vt:lpstr>
      <vt:lpstr>微软雅黑</vt:lpstr>
      <vt:lpstr>Arial</vt:lpstr>
      <vt:lpstr>Arial Black</vt:lpstr>
      <vt:lpstr>Calibri</vt:lpstr>
      <vt:lpstr>Helvetica</vt:lpstr>
      <vt:lpstr>Times New Roman</vt:lpstr>
      <vt:lpstr>Wingdings</vt:lpstr>
      <vt:lpstr>Wingdings 2</vt:lpstr>
      <vt:lpstr>New_Template1</vt:lpstr>
      <vt:lpstr>Fortinet Theme</vt:lpstr>
      <vt:lpstr>1_Fortinet Theme</vt:lpstr>
      <vt:lpstr>Office Theme</vt:lpstr>
      <vt:lpstr>Security Fabric          in The Real World</vt:lpstr>
      <vt:lpstr>Agenda</vt:lpstr>
      <vt:lpstr>账号安全案例分享</vt:lpstr>
      <vt:lpstr>企业邮箱不断的向内/向外发送钓鱼邮件和病毒邮件</vt:lpstr>
      <vt:lpstr>企业安全的主流趋势</vt:lpstr>
      <vt:lpstr>网络安全的第三代革命</vt:lpstr>
      <vt:lpstr>PowerPoint Presentation</vt:lpstr>
      <vt:lpstr>PowerPoint Presentation</vt:lpstr>
      <vt:lpstr>PowerPoint Presentation</vt:lpstr>
      <vt:lpstr>Security Fabric in The Real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leoli</dc:creator>
  <cp:lastModifiedBy>David Wang</cp:lastModifiedBy>
  <cp:revision>115</cp:revision>
  <dcterms:modified xsi:type="dcterms:W3CDTF">2019-08-16T05:59:28Z</dcterms:modified>
</cp:coreProperties>
</file>